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1"/>
  </p:notesMasterIdLst>
  <p:sldIdLst>
    <p:sldId id="260" r:id="rId5"/>
    <p:sldId id="256" r:id="rId6"/>
    <p:sldId id="264" r:id="rId7"/>
    <p:sldId id="262" r:id="rId8"/>
    <p:sldId id="263" r:id="rId9"/>
    <p:sldId id="259"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69" d="100"/>
          <a:sy n="69" d="100"/>
        </p:scale>
        <p:origin x="780" y="72"/>
      </p:cViewPr>
      <p:guideLst/>
    </p:cSldViewPr>
  </p:slideViewPr>
  <p:notesTextViewPr>
    <p:cViewPr>
      <p:scale>
        <a:sx n="1" d="1"/>
        <a:sy n="1" d="1"/>
      </p:scale>
      <p:origin x="0" y="0"/>
    </p:cViewPr>
  </p:notesTextViewPr>
  <p:notesViewPr>
    <p:cSldViewPr snapToGrid="0">
      <p:cViewPr varScale="1">
        <p:scale>
          <a:sx n="55" d="100"/>
          <a:sy n="55" d="100"/>
        </p:scale>
        <p:origin x="2880"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B79069-D373-40C8-9257-6C7EA271EE44}" type="datetimeFigureOut">
              <a:rPr lang="en-GB" smtClean="0"/>
              <a:t>24/02/2021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0B1C57-CB35-4CAD-A255-667F20EA2AFF}" type="slidenum">
              <a:rPr lang="en-GB" smtClean="0"/>
              <a:t>‹#›</a:t>
            </a:fld>
            <a:endParaRPr lang="en-GB"/>
          </a:p>
        </p:txBody>
      </p:sp>
    </p:spTree>
    <p:extLst>
      <p:ext uri="{BB962C8B-B14F-4D97-AF65-F5344CB8AC3E}">
        <p14:creationId xmlns:p14="http://schemas.microsoft.com/office/powerpoint/2010/main" val="14406596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E34AFB3-770E-4D7B-8956-C7734C93C4F0}" type="datetimeFigureOut">
              <a:rPr lang="en-GB" smtClean="0"/>
              <a:t>24/02/2021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AFA522-2572-40D0-AE8A-18989D681EF9}" type="slidenum">
              <a:rPr lang="en-GB" smtClean="0"/>
              <a:t>‹#›</a:t>
            </a:fld>
            <a:endParaRPr lang="en-GB"/>
          </a:p>
        </p:txBody>
      </p:sp>
    </p:spTree>
    <p:extLst>
      <p:ext uri="{BB962C8B-B14F-4D97-AF65-F5344CB8AC3E}">
        <p14:creationId xmlns:p14="http://schemas.microsoft.com/office/powerpoint/2010/main" val="15659910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E34AFB3-770E-4D7B-8956-C7734C93C4F0}" type="datetimeFigureOut">
              <a:rPr lang="en-GB" smtClean="0"/>
              <a:t>24/02/2021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AFA522-2572-40D0-AE8A-18989D681EF9}" type="slidenum">
              <a:rPr lang="en-GB" smtClean="0"/>
              <a:t>‹#›</a:t>
            </a:fld>
            <a:endParaRPr lang="en-GB"/>
          </a:p>
        </p:txBody>
      </p:sp>
    </p:spTree>
    <p:extLst>
      <p:ext uri="{BB962C8B-B14F-4D97-AF65-F5344CB8AC3E}">
        <p14:creationId xmlns:p14="http://schemas.microsoft.com/office/powerpoint/2010/main" val="4216390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E34AFB3-770E-4D7B-8956-C7734C93C4F0}" type="datetimeFigureOut">
              <a:rPr lang="en-GB" smtClean="0"/>
              <a:t>24/02/2021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AFA522-2572-40D0-AE8A-18989D681EF9}" type="slidenum">
              <a:rPr lang="en-GB" smtClean="0"/>
              <a:t>‹#›</a:t>
            </a:fld>
            <a:endParaRPr lang="en-GB"/>
          </a:p>
        </p:txBody>
      </p:sp>
    </p:spTree>
    <p:extLst>
      <p:ext uri="{BB962C8B-B14F-4D97-AF65-F5344CB8AC3E}">
        <p14:creationId xmlns:p14="http://schemas.microsoft.com/office/powerpoint/2010/main" val="864636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E34AFB3-770E-4D7B-8956-C7734C93C4F0}" type="datetimeFigureOut">
              <a:rPr lang="en-GB" smtClean="0"/>
              <a:t>24/02/2021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AFA522-2572-40D0-AE8A-18989D681EF9}" type="slidenum">
              <a:rPr lang="en-GB" smtClean="0"/>
              <a:t>‹#›</a:t>
            </a:fld>
            <a:endParaRPr lang="en-GB"/>
          </a:p>
        </p:txBody>
      </p:sp>
    </p:spTree>
    <p:extLst>
      <p:ext uri="{BB962C8B-B14F-4D97-AF65-F5344CB8AC3E}">
        <p14:creationId xmlns:p14="http://schemas.microsoft.com/office/powerpoint/2010/main" val="134301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E34AFB3-770E-4D7B-8956-C7734C93C4F0}" type="datetimeFigureOut">
              <a:rPr lang="en-GB" smtClean="0"/>
              <a:t>24/02/2021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AFA522-2572-40D0-AE8A-18989D681EF9}" type="slidenum">
              <a:rPr lang="en-GB" smtClean="0"/>
              <a:t>‹#›</a:t>
            </a:fld>
            <a:endParaRPr lang="en-GB"/>
          </a:p>
        </p:txBody>
      </p:sp>
    </p:spTree>
    <p:extLst>
      <p:ext uri="{BB962C8B-B14F-4D97-AF65-F5344CB8AC3E}">
        <p14:creationId xmlns:p14="http://schemas.microsoft.com/office/powerpoint/2010/main" val="1595870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8E34AFB3-770E-4D7B-8956-C7734C93C4F0}" type="datetimeFigureOut">
              <a:rPr lang="en-GB" smtClean="0"/>
              <a:t>24/02/2021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7AFA522-2572-40D0-AE8A-18989D681EF9}" type="slidenum">
              <a:rPr lang="en-GB" smtClean="0"/>
              <a:t>‹#›</a:t>
            </a:fld>
            <a:endParaRPr lang="en-GB"/>
          </a:p>
        </p:txBody>
      </p:sp>
    </p:spTree>
    <p:extLst>
      <p:ext uri="{BB962C8B-B14F-4D97-AF65-F5344CB8AC3E}">
        <p14:creationId xmlns:p14="http://schemas.microsoft.com/office/powerpoint/2010/main" val="14282385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8E34AFB3-770E-4D7B-8956-C7734C93C4F0}" type="datetimeFigureOut">
              <a:rPr lang="en-GB" smtClean="0"/>
              <a:t>24/02/2021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7AFA522-2572-40D0-AE8A-18989D681EF9}" type="slidenum">
              <a:rPr lang="en-GB" smtClean="0"/>
              <a:t>‹#›</a:t>
            </a:fld>
            <a:endParaRPr lang="en-GB"/>
          </a:p>
        </p:txBody>
      </p:sp>
    </p:spTree>
    <p:extLst>
      <p:ext uri="{BB962C8B-B14F-4D97-AF65-F5344CB8AC3E}">
        <p14:creationId xmlns:p14="http://schemas.microsoft.com/office/powerpoint/2010/main" val="21458968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E34AFB3-770E-4D7B-8956-C7734C93C4F0}" type="datetimeFigureOut">
              <a:rPr lang="en-GB" smtClean="0"/>
              <a:t>24/02/2021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7AFA522-2572-40D0-AE8A-18989D681EF9}" type="slidenum">
              <a:rPr lang="en-GB" smtClean="0"/>
              <a:t>‹#›</a:t>
            </a:fld>
            <a:endParaRPr lang="en-GB"/>
          </a:p>
        </p:txBody>
      </p:sp>
    </p:spTree>
    <p:extLst>
      <p:ext uri="{BB962C8B-B14F-4D97-AF65-F5344CB8AC3E}">
        <p14:creationId xmlns:p14="http://schemas.microsoft.com/office/powerpoint/2010/main" val="4045452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34AFB3-770E-4D7B-8956-C7734C93C4F0}" type="datetimeFigureOut">
              <a:rPr lang="en-GB" smtClean="0"/>
              <a:t>24/02/2021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7AFA522-2572-40D0-AE8A-18989D681EF9}" type="slidenum">
              <a:rPr lang="en-GB" smtClean="0"/>
              <a:t>‹#›</a:t>
            </a:fld>
            <a:endParaRPr lang="en-GB"/>
          </a:p>
        </p:txBody>
      </p:sp>
    </p:spTree>
    <p:extLst>
      <p:ext uri="{BB962C8B-B14F-4D97-AF65-F5344CB8AC3E}">
        <p14:creationId xmlns:p14="http://schemas.microsoft.com/office/powerpoint/2010/main" val="1496459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E34AFB3-770E-4D7B-8956-C7734C93C4F0}" type="datetimeFigureOut">
              <a:rPr lang="en-GB" smtClean="0"/>
              <a:t>24/02/2021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7AFA522-2572-40D0-AE8A-18989D681EF9}" type="slidenum">
              <a:rPr lang="en-GB" smtClean="0"/>
              <a:t>‹#›</a:t>
            </a:fld>
            <a:endParaRPr lang="en-GB"/>
          </a:p>
        </p:txBody>
      </p:sp>
    </p:spTree>
    <p:extLst>
      <p:ext uri="{BB962C8B-B14F-4D97-AF65-F5344CB8AC3E}">
        <p14:creationId xmlns:p14="http://schemas.microsoft.com/office/powerpoint/2010/main" val="612357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E34AFB3-770E-4D7B-8956-C7734C93C4F0}" type="datetimeFigureOut">
              <a:rPr lang="en-GB" smtClean="0"/>
              <a:t>24/02/2021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7AFA522-2572-40D0-AE8A-18989D681EF9}" type="slidenum">
              <a:rPr lang="en-GB" smtClean="0"/>
              <a:t>‹#›</a:t>
            </a:fld>
            <a:endParaRPr lang="en-GB"/>
          </a:p>
        </p:txBody>
      </p:sp>
    </p:spTree>
    <p:extLst>
      <p:ext uri="{BB962C8B-B14F-4D97-AF65-F5344CB8AC3E}">
        <p14:creationId xmlns:p14="http://schemas.microsoft.com/office/powerpoint/2010/main" val="25842944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34AFB3-770E-4D7B-8956-C7734C93C4F0}" type="datetimeFigureOut">
              <a:rPr lang="en-GB" smtClean="0"/>
              <a:t>24/02/2021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AFA522-2572-40D0-AE8A-18989D681EF9}" type="slidenum">
              <a:rPr lang="en-GB" smtClean="0"/>
              <a:t>‹#›</a:t>
            </a:fld>
            <a:endParaRPr lang="en-GB"/>
          </a:p>
        </p:txBody>
      </p:sp>
    </p:spTree>
    <p:extLst>
      <p:ext uri="{BB962C8B-B14F-4D97-AF65-F5344CB8AC3E}">
        <p14:creationId xmlns:p14="http://schemas.microsoft.com/office/powerpoint/2010/main" val="10609221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hyperlink" Target="https://www.youtube.com/watch?v=3SdRStOBYPo"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2BB26FF-B3E6-45ED-B9B3-86CCF21FE76F}"/>
              </a:ext>
            </a:extLst>
          </p:cNvPr>
          <p:cNvSpPr txBox="1"/>
          <p:nvPr/>
        </p:nvSpPr>
        <p:spPr>
          <a:xfrm>
            <a:off x="3064412" y="2145352"/>
            <a:ext cx="6063175" cy="2308324"/>
          </a:xfrm>
          <a:prstGeom prst="rect">
            <a:avLst/>
          </a:prstGeom>
          <a:noFill/>
        </p:spPr>
        <p:txBody>
          <a:bodyPr wrap="square" rtlCol="0">
            <a:spAutoFit/>
          </a:bodyPr>
          <a:lstStyle/>
          <a:p>
            <a:pPr algn="ctr"/>
            <a:r>
              <a:rPr lang="en-GB" sz="4800" dirty="0"/>
              <a:t>Starlings Maths Home Learning  </a:t>
            </a:r>
          </a:p>
          <a:p>
            <a:pPr algn="ctr"/>
            <a:r>
              <a:rPr lang="en-GB" sz="4800" smtClean="0"/>
              <a:t>Wednesday 3</a:t>
            </a:r>
            <a:r>
              <a:rPr lang="en-GB" sz="4800" baseline="30000" smtClean="0"/>
              <a:t>rd</a:t>
            </a:r>
            <a:r>
              <a:rPr lang="en-GB" sz="4800" smtClean="0"/>
              <a:t> March</a:t>
            </a:r>
            <a:endParaRPr lang="en-GB" sz="4800" dirty="0"/>
          </a:p>
        </p:txBody>
      </p:sp>
      <p:pic>
        <p:nvPicPr>
          <p:cNvPr id="6" name="Picture 5">
            <a:extLst>
              <a:ext uri="{FF2B5EF4-FFF2-40B4-BE49-F238E27FC236}">
                <a16:creationId xmlns:a16="http://schemas.microsoft.com/office/drawing/2014/main" id="{0FBD720D-550C-48E0-BC37-DC98286372C2}"/>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385893" y="227514"/>
            <a:ext cx="2117188" cy="1711702"/>
          </a:xfrm>
          <a:prstGeom prst="rect">
            <a:avLst/>
          </a:prstGeom>
        </p:spPr>
      </p:pic>
      <p:pic>
        <p:nvPicPr>
          <p:cNvPr id="7" name="Picture 6"/>
          <p:cNvPicPr>
            <a:picLocks noChangeAspect="1"/>
          </p:cNvPicPr>
          <p:nvPr/>
        </p:nvPicPr>
        <p:blipFill>
          <a:blip r:embed="rId3"/>
          <a:stretch>
            <a:fillRect/>
          </a:stretch>
        </p:blipFill>
        <p:spPr>
          <a:xfrm>
            <a:off x="9627326" y="4863899"/>
            <a:ext cx="2114821" cy="1770272"/>
          </a:xfrm>
          <a:prstGeom prst="rect">
            <a:avLst/>
          </a:prstGeom>
        </p:spPr>
      </p:pic>
    </p:spTree>
    <p:extLst>
      <p:ext uri="{BB962C8B-B14F-4D97-AF65-F5344CB8AC3E}">
        <p14:creationId xmlns:p14="http://schemas.microsoft.com/office/powerpoint/2010/main" val="17947595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29120" y="3106405"/>
            <a:ext cx="8752115" cy="584775"/>
          </a:xfrm>
          <a:prstGeom prst="rect">
            <a:avLst/>
          </a:prstGeom>
          <a:noFill/>
        </p:spPr>
        <p:txBody>
          <a:bodyPr wrap="square" rtlCol="0">
            <a:spAutoFit/>
          </a:bodyPr>
          <a:lstStyle/>
          <a:p>
            <a:pPr algn="ctr"/>
            <a:r>
              <a:rPr lang="en-GB" sz="3200" b="1" dirty="0" smtClean="0">
                <a:ln w="22225">
                  <a:solidFill>
                    <a:schemeClr val="accent2"/>
                  </a:solidFill>
                  <a:prstDash val="solid"/>
                </a:ln>
                <a:solidFill>
                  <a:schemeClr val="accent2">
                    <a:lumMod val="40000"/>
                    <a:lumOff val="60000"/>
                  </a:schemeClr>
                </a:solidFill>
                <a:latin typeface="Comic Sans MS" panose="030F0702030302020204" pitchFamily="66" charset="0"/>
              </a:rPr>
              <a:t>HALVES AND QUARTERS LESSON 3</a:t>
            </a:r>
            <a:endParaRPr lang="en-GB" sz="3200" dirty="0">
              <a:latin typeface="Comic Sans MS" panose="030F0702030302020204" pitchFamily="66" charset="0"/>
            </a:endParaRPr>
          </a:p>
        </p:txBody>
      </p:sp>
      <p:pic>
        <p:nvPicPr>
          <p:cNvPr id="4" name="Picture 3"/>
          <p:cNvPicPr>
            <a:picLocks noChangeAspect="1"/>
          </p:cNvPicPr>
          <p:nvPr/>
        </p:nvPicPr>
        <p:blipFill>
          <a:blip r:embed="rId2"/>
          <a:stretch>
            <a:fillRect/>
          </a:stretch>
        </p:blipFill>
        <p:spPr>
          <a:xfrm>
            <a:off x="412604" y="226434"/>
            <a:ext cx="3702195" cy="2485511"/>
          </a:xfrm>
          <a:prstGeom prst="rect">
            <a:avLst/>
          </a:prstGeom>
        </p:spPr>
      </p:pic>
      <p:sp>
        <p:nvSpPr>
          <p:cNvPr id="2" name="Rectangle 1"/>
          <p:cNvSpPr/>
          <p:nvPr/>
        </p:nvSpPr>
        <p:spPr>
          <a:xfrm>
            <a:off x="1129120" y="4338889"/>
            <a:ext cx="9940662" cy="1015663"/>
          </a:xfrm>
          <a:prstGeom prst="rect">
            <a:avLst/>
          </a:prstGeom>
        </p:spPr>
        <p:txBody>
          <a:bodyPr wrap="square">
            <a:spAutoFit/>
          </a:bodyPr>
          <a:lstStyle/>
          <a:p>
            <a:pPr algn="ctr">
              <a:lnSpc>
                <a:spcPct val="150000"/>
              </a:lnSpc>
            </a:pPr>
            <a:r>
              <a:rPr lang="en-GB" sz="2000" dirty="0" smtClean="0"/>
              <a:t>Good </a:t>
            </a:r>
            <a:r>
              <a:rPr lang="en-GB" sz="2000" dirty="0" smtClean="0"/>
              <a:t>Morning </a:t>
            </a:r>
            <a:r>
              <a:rPr lang="en-GB" sz="2000" dirty="0" smtClean="0"/>
              <a:t>Starlings. In </a:t>
            </a:r>
            <a:r>
              <a:rPr lang="en-GB" sz="2000" dirty="0"/>
              <a:t>this lesson, </a:t>
            </a:r>
            <a:r>
              <a:rPr lang="en-GB" sz="2000" dirty="0" smtClean="0"/>
              <a:t>you </a:t>
            </a:r>
            <a:r>
              <a:rPr lang="en-GB" sz="2000" dirty="0"/>
              <a:t>will recognise what a </a:t>
            </a:r>
            <a:r>
              <a:rPr lang="en-GB" sz="2000" dirty="0" smtClean="0"/>
              <a:t>quarter (four equal parts) is and find a quarter </a:t>
            </a:r>
            <a:r>
              <a:rPr lang="en-GB" sz="2000" dirty="0"/>
              <a:t>of shapes.</a:t>
            </a:r>
          </a:p>
        </p:txBody>
      </p:sp>
      <p:pic>
        <p:nvPicPr>
          <p:cNvPr id="6" name="Picture 5"/>
          <p:cNvPicPr>
            <a:picLocks noChangeAspect="1"/>
          </p:cNvPicPr>
          <p:nvPr/>
        </p:nvPicPr>
        <p:blipFill>
          <a:blip r:embed="rId3"/>
          <a:stretch>
            <a:fillRect/>
          </a:stretch>
        </p:blipFill>
        <p:spPr>
          <a:xfrm>
            <a:off x="6157046" y="537450"/>
            <a:ext cx="4505325" cy="1921246"/>
          </a:xfrm>
          <a:prstGeom prst="rect">
            <a:avLst/>
          </a:prstGeom>
        </p:spPr>
      </p:pic>
    </p:spTree>
    <p:extLst>
      <p:ext uri="{BB962C8B-B14F-4D97-AF65-F5344CB8AC3E}">
        <p14:creationId xmlns:p14="http://schemas.microsoft.com/office/powerpoint/2010/main" val="42645189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63090" y="334880"/>
            <a:ext cx="4929747" cy="1200329"/>
          </a:xfrm>
          <a:prstGeom prst="rect">
            <a:avLst/>
          </a:prstGeom>
        </p:spPr>
        <p:txBody>
          <a:bodyPr wrap="none">
            <a:spAutoFit/>
          </a:bodyPr>
          <a:lstStyle/>
          <a:p>
            <a:pPr algn="ctr">
              <a:lnSpc>
                <a:spcPct val="150000"/>
              </a:lnSpc>
            </a:pPr>
            <a:r>
              <a:rPr lang="en-GB" dirty="0" smtClean="0"/>
              <a:t>Watch this video to introduce you to quarters:</a:t>
            </a:r>
          </a:p>
          <a:p>
            <a:pPr algn="ctr">
              <a:lnSpc>
                <a:spcPct val="150000"/>
              </a:lnSpc>
            </a:pPr>
            <a:r>
              <a:rPr lang="en-GB" dirty="0" smtClean="0">
                <a:hlinkClick r:id="rId4"/>
              </a:rPr>
              <a:t>https</a:t>
            </a:r>
            <a:r>
              <a:rPr lang="en-GB" dirty="0">
                <a:hlinkClick r:id="rId4"/>
              </a:rPr>
              <a:t>://</a:t>
            </a:r>
            <a:r>
              <a:rPr lang="en-GB" dirty="0" smtClean="0">
                <a:hlinkClick r:id="rId4"/>
              </a:rPr>
              <a:t>www.youtube.com/watch?v=3SdRStOBYPo</a:t>
            </a:r>
            <a:endParaRPr lang="en-GB" dirty="0" smtClean="0"/>
          </a:p>
          <a:p>
            <a:endParaRPr lang="en-GB" dirty="0"/>
          </a:p>
        </p:txBody>
      </p:sp>
      <p:pic>
        <p:nvPicPr>
          <p:cNvPr id="4" name="480FD7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94112" y="1535209"/>
            <a:ext cx="8788977" cy="4897340"/>
          </a:xfrm>
          <a:prstGeom prst="rect">
            <a:avLst/>
          </a:prstGeom>
        </p:spPr>
      </p:pic>
    </p:spTree>
    <p:extLst>
      <p:ext uri="{BB962C8B-B14F-4D97-AF65-F5344CB8AC3E}">
        <p14:creationId xmlns:p14="http://schemas.microsoft.com/office/powerpoint/2010/main" val="15302052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0717" y="1351517"/>
            <a:ext cx="4475017" cy="5377142"/>
          </a:xfrm>
          <a:prstGeom prst="rect">
            <a:avLst/>
          </a:prstGeom>
        </p:spPr>
      </p:pic>
      <p:pic>
        <p:nvPicPr>
          <p:cNvPr id="3" name="Picture 2"/>
          <p:cNvPicPr>
            <a:picLocks noChangeAspect="1"/>
          </p:cNvPicPr>
          <p:nvPr/>
        </p:nvPicPr>
        <p:blipFill>
          <a:blip r:embed="rId3"/>
          <a:stretch>
            <a:fillRect/>
          </a:stretch>
        </p:blipFill>
        <p:spPr>
          <a:xfrm>
            <a:off x="6950869" y="1291679"/>
            <a:ext cx="4745614" cy="5436980"/>
          </a:xfrm>
          <a:prstGeom prst="rect">
            <a:avLst/>
          </a:prstGeom>
        </p:spPr>
      </p:pic>
      <p:sp>
        <p:nvSpPr>
          <p:cNvPr id="5" name="TextBox 4"/>
          <p:cNvSpPr txBox="1"/>
          <p:nvPr/>
        </p:nvSpPr>
        <p:spPr>
          <a:xfrm>
            <a:off x="3470131" y="3403387"/>
            <a:ext cx="10335491" cy="369332"/>
          </a:xfrm>
          <a:prstGeom prst="rect">
            <a:avLst/>
          </a:prstGeom>
          <a:noFill/>
        </p:spPr>
        <p:txBody>
          <a:bodyPr wrap="square" rtlCol="0">
            <a:spAutoFit/>
          </a:bodyPr>
          <a:lstStyle/>
          <a:p>
            <a:endParaRPr lang="en-GB" dirty="0"/>
          </a:p>
        </p:txBody>
      </p:sp>
      <p:sp>
        <p:nvSpPr>
          <p:cNvPr id="6" name="TextBox 5"/>
          <p:cNvSpPr txBox="1"/>
          <p:nvPr/>
        </p:nvSpPr>
        <p:spPr>
          <a:xfrm>
            <a:off x="443344" y="31145"/>
            <a:ext cx="10723419" cy="2446824"/>
          </a:xfrm>
          <a:prstGeom prst="rect">
            <a:avLst/>
          </a:prstGeom>
          <a:noFill/>
        </p:spPr>
        <p:txBody>
          <a:bodyPr wrap="square" rtlCol="0">
            <a:spAutoFit/>
          </a:bodyPr>
          <a:lstStyle/>
          <a:p>
            <a:pPr algn="ctr">
              <a:lnSpc>
                <a:spcPct val="150000"/>
              </a:lnSpc>
            </a:pPr>
            <a:r>
              <a:rPr lang="en-GB" dirty="0" smtClean="0"/>
              <a:t>Your first job today is to have some fun folding different shapes into quarters (four equal parts). You can print off my 2D shapes to cut and fold or you can draw your own square, rectangle and circle to fold into </a:t>
            </a:r>
            <a:r>
              <a:rPr lang="en-GB" dirty="0"/>
              <a:t>quarters. </a:t>
            </a:r>
            <a:endParaRPr lang="en-GB" dirty="0" smtClean="0"/>
          </a:p>
          <a:p>
            <a:pPr algn="ctr">
              <a:lnSpc>
                <a:spcPct val="150000"/>
              </a:lnSpc>
            </a:pPr>
            <a:r>
              <a:rPr lang="en-GB" dirty="0" smtClean="0"/>
              <a:t>Now look at my pictures below, you </a:t>
            </a:r>
            <a:r>
              <a:rPr lang="en-GB" dirty="0"/>
              <a:t>could try and fold these shapes yourself to prove if they are split into quarters or not:</a:t>
            </a:r>
          </a:p>
          <a:p>
            <a:pPr algn="ctr">
              <a:lnSpc>
                <a:spcPct val="150000"/>
              </a:lnSpc>
            </a:pPr>
            <a:endParaRPr lang="en-GB" dirty="0" smtClean="0"/>
          </a:p>
          <a:p>
            <a:endParaRPr lang="en-GB" dirty="0"/>
          </a:p>
        </p:txBody>
      </p:sp>
      <p:pic>
        <p:nvPicPr>
          <p:cNvPr id="7" name="Picture 6"/>
          <p:cNvPicPr>
            <a:picLocks noChangeAspect="1"/>
          </p:cNvPicPr>
          <p:nvPr/>
        </p:nvPicPr>
        <p:blipFill>
          <a:blip r:embed="rId4"/>
          <a:stretch>
            <a:fillRect/>
          </a:stretch>
        </p:blipFill>
        <p:spPr>
          <a:xfrm>
            <a:off x="4511035" y="1834268"/>
            <a:ext cx="2594533" cy="1106410"/>
          </a:xfrm>
          <a:prstGeom prst="rect">
            <a:avLst/>
          </a:prstGeom>
        </p:spPr>
      </p:pic>
    </p:spTree>
    <p:extLst>
      <p:ext uri="{BB962C8B-B14F-4D97-AF65-F5344CB8AC3E}">
        <p14:creationId xmlns:p14="http://schemas.microsoft.com/office/powerpoint/2010/main" val="4237917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8696" y="117928"/>
            <a:ext cx="4900613" cy="6383151"/>
          </a:xfrm>
          <a:prstGeom prst="rect">
            <a:avLst/>
          </a:prstGeom>
        </p:spPr>
      </p:pic>
      <p:pic>
        <p:nvPicPr>
          <p:cNvPr id="3" name="Picture 2"/>
          <p:cNvPicPr>
            <a:picLocks noChangeAspect="1"/>
          </p:cNvPicPr>
          <p:nvPr/>
        </p:nvPicPr>
        <p:blipFill>
          <a:blip r:embed="rId3"/>
          <a:stretch>
            <a:fillRect/>
          </a:stretch>
        </p:blipFill>
        <p:spPr>
          <a:xfrm>
            <a:off x="5874328" y="117928"/>
            <a:ext cx="5472545" cy="6485458"/>
          </a:xfrm>
          <a:prstGeom prst="rect">
            <a:avLst/>
          </a:prstGeom>
        </p:spPr>
      </p:pic>
    </p:spTree>
    <p:extLst>
      <p:ext uri="{BB962C8B-B14F-4D97-AF65-F5344CB8AC3E}">
        <p14:creationId xmlns:p14="http://schemas.microsoft.com/office/powerpoint/2010/main" val="29818958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Your Daily Challenge – Gurnard Preschoo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915" y="256474"/>
            <a:ext cx="2273117" cy="199785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4508707" y="0"/>
            <a:ext cx="5577401" cy="6718890"/>
          </a:xfrm>
          <a:prstGeom prst="rect">
            <a:avLst/>
          </a:prstGeom>
        </p:spPr>
      </p:pic>
    </p:spTree>
    <p:extLst>
      <p:ext uri="{BB962C8B-B14F-4D97-AF65-F5344CB8AC3E}">
        <p14:creationId xmlns:p14="http://schemas.microsoft.com/office/powerpoint/2010/main" val="22992407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DDAD4CFA140EB4A80C5A2F767E61656" ma:contentTypeVersion="9" ma:contentTypeDescription="Create a new document." ma:contentTypeScope="" ma:versionID="77fa52eb842390f60d7a949c0542ceb2">
  <xsd:schema xmlns:xsd="http://www.w3.org/2001/XMLSchema" xmlns:xs="http://www.w3.org/2001/XMLSchema" xmlns:p="http://schemas.microsoft.com/office/2006/metadata/properties" xmlns:ns2="5ad0ee9d-2391-47bc-bd54-552549e2ac31" targetNamespace="http://schemas.microsoft.com/office/2006/metadata/properties" ma:root="true" ma:fieldsID="3aed9d836dad8c4fa9aec7e59f2f9e32" ns2:_="">
    <xsd:import namespace="5ad0ee9d-2391-47bc-bd54-552549e2ac3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d0ee9d-2391-47bc-bd54-552549e2ac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0557A74-BC58-4828-BF7F-46189311D3C2}">
  <ds:schemaRefs>
    <ds:schemaRef ds:uri="http://schemas.microsoft.com/sharepoint/v3/contenttype/forms"/>
  </ds:schemaRefs>
</ds:datastoreItem>
</file>

<file path=customXml/itemProps2.xml><?xml version="1.0" encoding="utf-8"?>
<ds:datastoreItem xmlns:ds="http://schemas.openxmlformats.org/officeDocument/2006/customXml" ds:itemID="{B60E8A5B-E7F8-486E-A8F0-2202AD04B941}">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5ad0ee9d-2391-47bc-bd54-552549e2ac31"/>
    <ds:schemaRef ds:uri="http://purl.org/dc/elements/1.1/"/>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B48EB23E-FE2B-4566-8A19-66CDE51F05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ad0ee9d-2391-47bc-bd54-552549e2ac3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1754</TotalTime>
  <Words>123</Words>
  <Application>Microsoft Office PowerPoint</Application>
  <PresentationFormat>Widescreen</PresentationFormat>
  <Paragraphs>8</Paragraphs>
  <Slides>6</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Arial</vt:lpstr>
      <vt:lpstr>Calibri</vt:lpstr>
      <vt:lpstr>Calibri Light</vt:lpstr>
      <vt:lpstr>Comic Sans MS</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home</dc:creator>
  <cp:lastModifiedBy>Lesley Judge</cp:lastModifiedBy>
  <cp:revision>86</cp:revision>
  <dcterms:created xsi:type="dcterms:W3CDTF">2020-11-02T10:04:53Z</dcterms:created>
  <dcterms:modified xsi:type="dcterms:W3CDTF">2021-02-24T10:25:11Z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0x010100DDDAD4CFA140EB4A80C5A2F767E61656</vt:lpwstr>
  </property>
</Properties>
</file>