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72" r:id="rId3"/>
    <p:sldId id="291" r:id="rId4"/>
    <p:sldId id="292" r:id="rId5"/>
    <p:sldId id="281" r:id="rId6"/>
    <p:sldId id="282" r:id="rId7"/>
    <p:sldId id="283" r:id="rId8"/>
    <p:sldId id="284" r:id="rId9"/>
    <p:sldId id="285" r:id="rId10"/>
    <p:sldId id="286" r:id="rId11"/>
    <p:sldId id="275" r:id="rId12"/>
    <p:sldId id="293" r:id="rId13"/>
    <p:sldId id="289" r:id="rId14"/>
    <p:sldId id="2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460" y="1652451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03.03.21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Adding </a:t>
            </a:r>
            <a:r>
              <a:rPr lang="en-GB" sz="4000" b="1" smtClean="0"/>
              <a:t>and Subtracting Decimals 1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299" y="426790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115" y="367259"/>
            <a:ext cx="2352675" cy="1809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0285" y="3308213"/>
            <a:ext cx="4680857" cy="329889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5936" y="2273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1" y="77705"/>
            <a:ext cx="1366980" cy="915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291" y="182055"/>
            <a:ext cx="10578234" cy="62344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111" y="12577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53" y="135590"/>
            <a:ext cx="1494179" cy="1368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864" y="135590"/>
            <a:ext cx="3846708" cy="6560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104" y="219797"/>
            <a:ext cx="5968456" cy="554369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7446" y="1600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53" y="135590"/>
            <a:ext cx="1494179" cy="13686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5344" y="483320"/>
            <a:ext cx="6419273" cy="59553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560" y="1870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1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8079" y="0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886" y="1115580"/>
            <a:ext cx="7756283" cy="4925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8193" y="92332"/>
            <a:ext cx="5089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Let’s revise Area and Volume</a:t>
            </a:r>
            <a:endParaRPr lang="en-GB" sz="32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475" y="5257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8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8079" y="0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53" y="135590"/>
            <a:ext cx="1494179" cy="13686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685" y="1656050"/>
            <a:ext cx="8998473" cy="435682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5975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247" y="1050203"/>
            <a:ext cx="6181725" cy="49053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8224" y="3300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175" y="933450"/>
            <a:ext cx="7867650" cy="49911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696" y="3760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9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43865" y="136995"/>
            <a:ext cx="2111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 smtClean="0"/>
              <a:t>METHOD</a:t>
            </a:r>
            <a:endParaRPr lang="en-GB" sz="32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55" y="926764"/>
            <a:ext cx="10288017" cy="564181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5282" y="336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5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83" y="1067996"/>
            <a:ext cx="904009" cy="11300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562" y="90487"/>
            <a:ext cx="6238875" cy="6677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974" y="2414586"/>
            <a:ext cx="1724025" cy="202882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746" y="3640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036" y="70724"/>
            <a:ext cx="5610905" cy="672808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711" y="4249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6" y="1318254"/>
            <a:ext cx="1366980" cy="915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71" y="2683576"/>
            <a:ext cx="904009" cy="11300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273" y="130170"/>
            <a:ext cx="9854927" cy="6613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256" y="4078664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1000ml = 1l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064" y="4546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9" y="116717"/>
            <a:ext cx="1366980" cy="915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91" y="1230651"/>
            <a:ext cx="10802360" cy="538013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5954" y="3308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2" y="71345"/>
            <a:ext cx="1366980" cy="915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744" y="303506"/>
            <a:ext cx="9459911" cy="61815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410" y="1331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</TotalTime>
  <Words>22</Words>
  <Application>Microsoft Office PowerPoint</Application>
  <PresentationFormat>Widescreen</PresentationFormat>
  <Paragraphs>10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Mathematics</vt:lpstr>
      <vt:lpstr>Starter Activity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198</cp:revision>
  <dcterms:created xsi:type="dcterms:W3CDTF">2021-01-15T16:34:08Z</dcterms:created>
  <dcterms:modified xsi:type="dcterms:W3CDTF">2021-03-01T09:55:22Z</dcterms:modified>
</cp:coreProperties>
</file>