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82" r:id="rId9"/>
    <p:sldId id="279" r:id="rId10"/>
    <p:sldId id="280" r:id="rId11"/>
    <p:sldId id="275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C9FF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ov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03.03.21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8 – Lesson 3</a:t>
            </a:r>
          </a:p>
          <a:p>
            <a:r>
              <a:rPr lang="en-GB" b="1" dirty="0"/>
              <a:t>Multiplying 4-digits by 2-digits</a:t>
            </a:r>
          </a:p>
          <a:p>
            <a:r>
              <a:rPr lang="en-GB" b="1" dirty="0"/>
              <a:t>Long multiplication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844318" y="5818165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844318" y="2928047"/>
            <a:ext cx="43542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Look at the picture clue. What can you see?</a:t>
            </a:r>
          </a:p>
          <a:p>
            <a:r>
              <a:rPr lang="en-GB" sz="1700" dirty="0"/>
              <a:t>Have a look at the questions. </a:t>
            </a:r>
          </a:p>
          <a:p>
            <a:endParaRPr lang="en-GB" sz="1700" dirty="0"/>
          </a:p>
          <a:p>
            <a:r>
              <a:rPr lang="en-GB" sz="1700" dirty="0"/>
              <a:t>Click on the sound button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717313" y="203711"/>
            <a:ext cx="2275474" cy="1555816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10064196" y="567652"/>
            <a:ext cx="158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1C5A75-F604-4C70-944E-09FA3BEA73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43" t="13136" r="50000" b="14665"/>
          <a:stretch/>
        </p:blipFill>
        <p:spPr>
          <a:xfrm>
            <a:off x="318483" y="203711"/>
            <a:ext cx="5777517" cy="64518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03425B7-A3A3-4009-A727-7A23F0CB1045}"/>
              </a:ext>
            </a:extLst>
          </p:cNvPr>
          <p:cNvGrpSpPr/>
          <p:nvPr/>
        </p:nvGrpSpPr>
        <p:grpSpPr>
          <a:xfrm>
            <a:off x="6374281" y="424282"/>
            <a:ext cx="3064751" cy="1798092"/>
            <a:chOff x="8187345" y="3174838"/>
            <a:chExt cx="4004655" cy="179809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6EFF6C-70BB-4484-AFF3-5383CB648CC1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8464A9-5033-422A-AB1A-68DF2F1B3AA0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A8C263-22C7-4E37-B0D2-8A6330C35F1B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F20648-0CFD-4900-BA37-2E794D76373D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pic>
        <p:nvPicPr>
          <p:cNvPr id="4" name="Wed maths slide 2">
            <a:hlinkClick r:id="" action="ppaction://media"/>
            <a:extLst>
              <a:ext uri="{FF2B5EF4-FFF2-40B4-BE49-F238E27FC236}">
                <a16:creationId xmlns:a16="http://schemas.microsoft.com/office/drawing/2014/main" id="{0E110AE7-E18F-4354-8C41-A0C397510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6918" y="4899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640812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10096006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CCA09-663E-4E5F-BED3-20C7DD5480DC}"/>
              </a:ext>
            </a:extLst>
          </p:cNvPr>
          <p:cNvSpPr txBox="1"/>
          <p:nvPr/>
        </p:nvSpPr>
        <p:spPr>
          <a:xfrm>
            <a:off x="5943488" y="549509"/>
            <a:ext cx="3469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65280-5AD2-4CCD-B27A-74B685067ACE}"/>
              </a:ext>
            </a:extLst>
          </p:cNvPr>
          <p:cNvSpPr txBox="1"/>
          <p:nvPr/>
        </p:nvSpPr>
        <p:spPr>
          <a:xfrm>
            <a:off x="5938960" y="2155184"/>
            <a:ext cx="4477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B.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525CD9-379E-4F74-9D94-CFFC132A4B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677" t="13136" r="15870" b="12594"/>
          <a:stretch/>
        </p:blipFill>
        <p:spPr>
          <a:xfrm>
            <a:off x="185360" y="162505"/>
            <a:ext cx="5521476" cy="6532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2BFAD6-657D-40A9-AFF7-1D953328E6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8" t="16195" r="32174" b="12218"/>
          <a:stretch/>
        </p:blipFill>
        <p:spPr>
          <a:xfrm>
            <a:off x="5938960" y="3115483"/>
            <a:ext cx="6001875" cy="3511096"/>
          </a:xfrm>
          <a:prstGeom prst="rect">
            <a:avLst/>
          </a:prstGeom>
        </p:spPr>
      </p:pic>
      <p:pic>
        <p:nvPicPr>
          <p:cNvPr id="4" name="Wed maths slide 3A">
            <a:hlinkClick r:id="" action="ppaction://media"/>
            <a:extLst>
              <a:ext uri="{FF2B5EF4-FFF2-40B4-BE49-F238E27FC236}">
                <a16:creationId xmlns:a16="http://schemas.microsoft.com/office/drawing/2014/main" id="{5C75943B-4479-4CD0-B518-139A2AA93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2784" y="1321710"/>
            <a:ext cx="609600" cy="609600"/>
          </a:xfrm>
          <a:prstGeom prst="rect">
            <a:avLst/>
          </a:prstGeom>
        </p:spPr>
      </p:pic>
      <p:pic>
        <p:nvPicPr>
          <p:cNvPr id="5" name="Wed maths slide 3B">
            <a:hlinkClick r:id="" action="ppaction://media"/>
            <a:extLst>
              <a:ext uri="{FF2B5EF4-FFF2-40B4-BE49-F238E27FC236}">
                <a16:creationId xmlns:a16="http://schemas.microsoft.com/office/drawing/2014/main" id="{71DF26DF-0550-4F57-8851-7D249F0CEB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4303" y="2191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1977200" y="138656"/>
            <a:ext cx="823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Please watch this video that explains long multiplication for 4-digit x 2-digit calculations:</a:t>
            </a:r>
          </a:p>
        </p:txBody>
      </p:sp>
      <p:pic>
        <p:nvPicPr>
          <p:cNvPr id="2" name="Video for lesson 3 and 4">
            <a:hlinkClick r:id="" action="ppaction://media"/>
            <a:extLst>
              <a:ext uri="{FF2B5EF4-FFF2-40B4-BE49-F238E27FC236}">
                <a16:creationId xmlns:a16="http://schemas.microsoft.com/office/drawing/2014/main" id="{38422645-A82F-4973-83A2-DC6BD53ABA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 end="734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8146" y="1394790"/>
            <a:ext cx="8575707" cy="51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564154" y="6097736"/>
            <a:ext cx="48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564154" y="264584"/>
            <a:ext cx="6391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5A2743-ECB0-4519-A0B2-AD2F829B142E}"/>
              </a:ext>
            </a:extLst>
          </p:cNvPr>
          <p:cNvGrpSpPr/>
          <p:nvPr/>
        </p:nvGrpSpPr>
        <p:grpSpPr>
          <a:xfrm>
            <a:off x="8319865" y="2913685"/>
            <a:ext cx="4004655" cy="1613427"/>
            <a:chOff x="8187345" y="3174838"/>
            <a:chExt cx="4004655" cy="161342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9EE128-CBAA-45EB-BB3E-62C935466B44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89EF0D-F6A0-40B7-8031-F4E2CC1B9256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EE3AB4-FC69-46F6-AA53-6FFF2BE10629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A8C365-EAF9-48EE-99E5-2DA985A35DAE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7270AF4-BFB2-4188-A35C-8416FDF092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8" t="19184" r="41087" b="19764"/>
          <a:stretch/>
        </p:blipFill>
        <p:spPr>
          <a:xfrm>
            <a:off x="444884" y="1441654"/>
            <a:ext cx="7475707" cy="4198519"/>
          </a:xfrm>
          <a:prstGeom prst="rect">
            <a:avLst/>
          </a:prstGeom>
        </p:spPr>
      </p:pic>
      <p:pic>
        <p:nvPicPr>
          <p:cNvPr id="8" name="Wed maths slide 5A">
            <a:hlinkClick r:id="" action="ppaction://media"/>
            <a:extLst>
              <a:ext uri="{FF2B5EF4-FFF2-40B4-BE49-F238E27FC236}">
                <a16:creationId xmlns:a16="http://schemas.microsoft.com/office/drawing/2014/main" id="{88DA68AF-8D0E-4C77-9976-A000094AA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0991" y="374491"/>
            <a:ext cx="609600" cy="609600"/>
          </a:xfrm>
          <a:prstGeom prst="rect">
            <a:avLst/>
          </a:prstGeom>
        </p:spPr>
      </p:pic>
      <p:pic>
        <p:nvPicPr>
          <p:cNvPr id="9" name="Wed maths slide 5B">
            <a:hlinkClick r:id="" action="ppaction://media"/>
            <a:extLst>
              <a:ext uri="{FF2B5EF4-FFF2-40B4-BE49-F238E27FC236}">
                <a16:creationId xmlns:a16="http://schemas.microsoft.com/office/drawing/2014/main" id="{18E1030B-7F92-44C0-A00D-32135CB1FC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5983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3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1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93BA5-8716-416F-B812-50C85CA1B56F}"/>
              </a:ext>
            </a:extLst>
          </p:cNvPr>
          <p:cNvSpPr txBox="1"/>
          <p:nvPr/>
        </p:nvSpPr>
        <p:spPr>
          <a:xfrm>
            <a:off x="344871" y="388966"/>
            <a:ext cx="575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09D75-B98C-4AB9-A926-61E30D9827E1}"/>
              </a:ext>
            </a:extLst>
          </p:cNvPr>
          <p:cNvSpPr txBox="1"/>
          <p:nvPr/>
        </p:nvSpPr>
        <p:spPr>
          <a:xfrm>
            <a:off x="7884825" y="5035939"/>
            <a:ext cx="4185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 and 2 after completing all of the questions.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0997E2-DA7D-478B-A292-7DEA14AB8656}"/>
              </a:ext>
            </a:extLst>
          </p:cNvPr>
          <p:cNvGrpSpPr/>
          <p:nvPr/>
        </p:nvGrpSpPr>
        <p:grpSpPr>
          <a:xfrm>
            <a:off x="7975194" y="2481465"/>
            <a:ext cx="4004655" cy="1613427"/>
            <a:chOff x="8187345" y="3174838"/>
            <a:chExt cx="4004655" cy="16134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692A5C-CF13-494C-A700-2478B26C9D94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7CF2A8-02D2-41A2-9BCF-AFE11F4F5CA8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ADD198-D846-4EB9-ADB2-1EE2620B1A27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DFE6EC-5C42-49F2-9173-16084D1B26F1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A010135-C34D-4644-96A6-521D7EE41F38}"/>
              </a:ext>
            </a:extLst>
          </p:cNvPr>
          <p:cNvGrpSpPr/>
          <p:nvPr/>
        </p:nvGrpSpPr>
        <p:grpSpPr>
          <a:xfrm>
            <a:off x="344871" y="1339554"/>
            <a:ext cx="7021139" cy="5209831"/>
            <a:chOff x="344871" y="1339554"/>
            <a:chExt cx="7021139" cy="52098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E8DC6D-AF68-4502-B702-EE2A69B8D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109" t="27195" r="15543" b="11058"/>
            <a:stretch/>
          </p:blipFill>
          <p:spPr>
            <a:xfrm>
              <a:off x="344871" y="1339554"/>
              <a:ext cx="7021139" cy="520983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31FA64-1B98-4B5B-A035-6E5CCB607DF4}"/>
                </a:ext>
              </a:extLst>
            </p:cNvPr>
            <p:cNvSpPr/>
            <p:nvPr/>
          </p:nvSpPr>
          <p:spPr>
            <a:xfrm>
              <a:off x="3246783" y="2881575"/>
              <a:ext cx="1192695" cy="1094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BAF2D0-3249-4DB4-A693-36486884C1A5}"/>
                </a:ext>
              </a:extLst>
            </p:cNvPr>
            <p:cNvSpPr/>
            <p:nvPr/>
          </p:nvSpPr>
          <p:spPr>
            <a:xfrm>
              <a:off x="3220435" y="5227209"/>
              <a:ext cx="1192695" cy="1094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Wed maths slide 6">
            <a:hlinkClick r:id="" action="ppaction://media"/>
            <a:extLst>
              <a:ext uri="{FF2B5EF4-FFF2-40B4-BE49-F238E27FC236}">
                <a16:creationId xmlns:a16="http://schemas.microsoft.com/office/drawing/2014/main" id="{479BCF2E-2E85-4442-AABC-A5286C1A3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1774" y="407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A797B-DD61-403F-9956-FB0AA45DB49B}"/>
              </a:ext>
            </a:extLst>
          </p:cNvPr>
          <p:cNvSpPr txBox="1"/>
          <p:nvPr/>
        </p:nvSpPr>
        <p:spPr>
          <a:xfrm>
            <a:off x="498526" y="636289"/>
            <a:ext cx="5345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F0ED-7CB6-4772-8F0B-D642E4A3B115}"/>
              </a:ext>
            </a:extLst>
          </p:cNvPr>
          <p:cNvSpPr txBox="1"/>
          <p:nvPr/>
        </p:nvSpPr>
        <p:spPr>
          <a:xfrm>
            <a:off x="498526" y="5833247"/>
            <a:ext cx="5605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 and 2 after completing all of the questions.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DC374D-0194-47F8-A12B-278509E2DEED}"/>
              </a:ext>
            </a:extLst>
          </p:cNvPr>
          <p:cNvGrpSpPr/>
          <p:nvPr/>
        </p:nvGrpSpPr>
        <p:grpSpPr>
          <a:xfrm>
            <a:off x="8504338" y="3031578"/>
            <a:ext cx="4004655" cy="1582649"/>
            <a:chOff x="8187345" y="3174838"/>
            <a:chExt cx="4004655" cy="158264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CE6F8-0E7E-427A-853F-4BEAC7DE84DE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BA3BEB-413C-4038-AA45-040044354BDC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3EF15F-3B95-41A6-83BE-ABA6E0A15758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BE3E02-81FB-4AC7-9533-ECE0E3644552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013D6BD-2ADF-4FC7-9BCF-7DF3C26B5A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91" t="43320" r="15652" b="17036"/>
          <a:stretch/>
        </p:blipFill>
        <p:spPr>
          <a:xfrm>
            <a:off x="498526" y="1897574"/>
            <a:ext cx="7384809" cy="3509595"/>
          </a:xfrm>
          <a:prstGeom prst="rect">
            <a:avLst/>
          </a:prstGeom>
        </p:spPr>
      </p:pic>
      <p:pic>
        <p:nvPicPr>
          <p:cNvPr id="5" name="Wed maths slide 7">
            <a:hlinkClick r:id="" action="ppaction://media"/>
            <a:extLst>
              <a:ext uri="{FF2B5EF4-FFF2-40B4-BE49-F238E27FC236}">
                <a16:creationId xmlns:a16="http://schemas.microsoft.com/office/drawing/2014/main" id="{89927FD1-B527-4839-985E-A8714A929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7793" y="657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3531346" y="1265609"/>
            <a:ext cx="396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3290276" y="505252"/>
            <a:ext cx="444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Questions 1 - 2 Answers: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9109AA-2F4C-4EF7-A9DA-147616CFA7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48" t="34314" r="16956" b="23027"/>
          <a:stretch/>
        </p:blipFill>
        <p:spPr>
          <a:xfrm>
            <a:off x="2501347" y="2405822"/>
            <a:ext cx="7189305" cy="3967639"/>
          </a:xfrm>
          <a:prstGeom prst="rect">
            <a:avLst/>
          </a:prstGeom>
        </p:spPr>
      </p:pic>
      <p:pic>
        <p:nvPicPr>
          <p:cNvPr id="3" name="Wed maths slide 8">
            <a:hlinkClick r:id="" action="ppaction://media"/>
            <a:extLst>
              <a:ext uri="{FF2B5EF4-FFF2-40B4-BE49-F238E27FC236}">
                <a16:creationId xmlns:a16="http://schemas.microsoft.com/office/drawing/2014/main" id="{858C0C57-C59E-4033-98D8-17B7BA28D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7321" y="960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2745323" y="2474892"/>
            <a:ext cx="6701354" cy="290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3200" b="1" dirty="0">
                <a:solidFill>
                  <a:srgbClr val="FF0000"/>
                </a:solidFill>
              </a:rPr>
              <a:t>We will practice this method further tomorrow and complete our challenge question at the end of the lesson </a:t>
            </a:r>
            <a:r>
              <a:rPr lang="en-GB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2CF127-5FDA-4C30-8F9D-4F8733037703}"/>
              </a:ext>
            </a:extLst>
          </p:cNvPr>
          <p:cNvSpPr/>
          <p:nvPr/>
        </p:nvSpPr>
        <p:spPr>
          <a:xfrm>
            <a:off x="3578387" y="753845"/>
            <a:ext cx="50352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2FC9FF"/>
                </a:solidFill>
                <a:effectLst/>
              </a:rPr>
              <a:t>Well Done</a:t>
            </a:r>
          </a:p>
        </p:txBody>
      </p:sp>
      <p:pic>
        <p:nvPicPr>
          <p:cNvPr id="2" name="Wed maths slide 9">
            <a:hlinkClick r:id="" action="ppaction://media"/>
            <a:extLst>
              <a:ext uri="{FF2B5EF4-FFF2-40B4-BE49-F238E27FC236}">
                <a16:creationId xmlns:a16="http://schemas.microsoft.com/office/drawing/2014/main" id="{61E32D8C-91AD-4EF1-B919-6AED2FE8A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1739" y="753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2B30C8-F525-444F-B354-F03C7F0A2CA0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6e6ca74e-b4f7-4601-85ac-67e42a279e9b"/>
    <ds:schemaRef ds:uri="http://schemas.microsoft.com/office/2006/metadata/properties"/>
    <ds:schemaRef ds:uri="http://schemas.openxmlformats.org/package/2006/metadata/core-properties"/>
    <ds:schemaRef ds:uri="a460e403-a353-4628-9222-e96d0f2ecf1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408</Words>
  <Application>Microsoft Office PowerPoint</Application>
  <PresentationFormat>Widescreen</PresentationFormat>
  <Paragraphs>45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200</cp:revision>
  <dcterms:created xsi:type="dcterms:W3CDTF">2020-07-13T10:58:18Z</dcterms:created>
  <dcterms:modified xsi:type="dcterms:W3CDTF">2021-02-28T12:13:25Z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