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6" r:id="rId6"/>
    <p:sldId id="277" r:id="rId7"/>
    <p:sldId id="278" r:id="rId8"/>
    <p:sldId id="27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6F6"/>
    <a:srgbClr val="BFB290"/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03.03.21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8 – Lesson 3</a:t>
            </a:r>
          </a:p>
          <a:p>
            <a:r>
              <a:rPr lang="en-GB" b="1" dirty="0"/>
              <a:t>Great Gods of Norse Mythology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E51558-C7C0-4D8D-B597-3D2837D772B9}"/>
              </a:ext>
            </a:extLst>
          </p:cNvPr>
          <p:cNvSpPr/>
          <p:nvPr/>
        </p:nvSpPr>
        <p:spPr>
          <a:xfrm>
            <a:off x="1644510" y="518292"/>
            <a:ext cx="8902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Scan through the whole text to recap what we have learnt about Odin, Thor and Loki. 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400" i="1" dirty="0"/>
              <a:t>The text is attached to our blog for you to print or open on your device.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6E191-8F33-424D-83D9-22F0442D3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8" t="21614" r="35214" b="16819"/>
          <a:stretch/>
        </p:blipFill>
        <p:spPr>
          <a:xfrm>
            <a:off x="8141994" y="2859314"/>
            <a:ext cx="3260543" cy="3480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B7871-4DF4-41DF-A23F-B36F8C53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t="33616" r="35607" b="6370"/>
          <a:stretch/>
        </p:blipFill>
        <p:spPr>
          <a:xfrm>
            <a:off x="4457942" y="2859314"/>
            <a:ext cx="3276114" cy="3480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97660-B8AE-4D21-B741-EF1CA8EF1B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7" t="30063" r="35713" b="9101"/>
          <a:stretch/>
        </p:blipFill>
        <p:spPr>
          <a:xfrm>
            <a:off x="773890" y="2859314"/>
            <a:ext cx="3276114" cy="3480394"/>
          </a:xfrm>
          <a:prstGeom prst="rect">
            <a:avLst/>
          </a:prstGeom>
        </p:spPr>
      </p:pic>
      <p:pic>
        <p:nvPicPr>
          <p:cNvPr id="3" name="Wed English slide 2">
            <a:hlinkClick r:id="" action="ppaction://media"/>
            <a:extLst>
              <a:ext uri="{FF2B5EF4-FFF2-40B4-BE49-F238E27FC236}">
                <a16:creationId xmlns:a16="http://schemas.microsoft.com/office/drawing/2014/main" id="{D8D42BB5-8EDA-43C5-9A0A-B32E66A20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9198" y="1268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C88DB8-066E-4D8A-B54D-E1CC967064C4}"/>
              </a:ext>
            </a:extLst>
          </p:cNvPr>
          <p:cNvSpPr/>
          <p:nvPr/>
        </p:nvSpPr>
        <p:spPr>
          <a:xfrm>
            <a:off x="579610" y="1982450"/>
            <a:ext cx="11032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Answer the following questions with ‘true’ or ‘false’. 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You may need to refer back to the text to check your answers.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0DFDD-8446-4F21-8673-F85EBCBE0C8A}"/>
              </a:ext>
            </a:extLst>
          </p:cNvPr>
          <p:cNvSpPr/>
          <p:nvPr/>
        </p:nvSpPr>
        <p:spPr>
          <a:xfrm>
            <a:off x="754623" y="3679519"/>
            <a:ext cx="67830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Odin has a long beard: true or false? </a:t>
            </a:r>
          </a:p>
          <a:p>
            <a:endParaRPr lang="en-GB" sz="2400" dirty="0"/>
          </a:p>
          <a:p>
            <a:r>
              <a:rPr lang="en-GB" sz="2400" dirty="0"/>
              <a:t>Thor is married to </a:t>
            </a:r>
            <a:r>
              <a:rPr lang="en-GB" sz="2400" dirty="0" err="1"/>
              <a:t>Jord</a:t>
            </a:r>
            <a:r>
              <a:rPr lang="en-GB" sz="2400" dirty="0"/>
              <a:t>: true or false? </a:t>
            </a:r>
          </a:p>
          <a:p>
            <a:endParaRPr lang="en-GB" sz="2400" dirty="0"/>
          </a:p>
          <a:p>
            <a:r>
              <a:rPr lang="en-GB" sz="2400" dirty="0"/>
              <a:t>Loki is always on Odin and Thor’s side: true or false?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EE89-BB5B-47E0-8AD4-C733F10C9306}"/>
              </a:ext>
            </a:extLst>
          </p:cNvPr>
          <p:cNvSpPr/>
          <p:nvPr/>
        </p:nvSpPr>
        <p:spPr>
          <a:xfrm>
            <a:off x="754623" y="654714"/>
            <a:ext cx="256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50262-3E11-4D97-8FC5-9E2FC34A3607}"/>
              </a:ext>
            </a:extLst>
          </p:cNvPr>
          <p:cNvSpPr txBox="1"/>
          <p:nvPr/>
        </p:nvSpPr>
        <p:spPr>
          <a:xfrm>
            <a:off x="5301796" y="556961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pic>
        <p:nvPicPr>
          <p:cNvPr id="3" name="Wed English slide 3">
            <a:hlinkClick r:id="" action="ppaction://media"/>
            <a:extLst>
              <a:ext uri="{FF2B5EF4-FFF2-40B4-BE49-F238E27FC236}">
                <a16:creationId xmlns:a16="http://schemas.microsoft.com/office/drawing/2014/main" id="{0BC1A37D-4F88-4991-BF40-BF05842F4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0139" y="436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C88DB8-066E-4D8A-B54D-E1CC967064C4}"/>
              </a:ext>
            </a:extLst>
          </p:cNvPr>
          <p:cNvSpPr/>
          <p:nvPr/>
        </p:nvSpPr>
        <p:spPr>
          <a:xfrm>
            <a:off x="1754305" y="2104080"/>
            <a:ext cx="8393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Did you get the answers correct?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0DFDD-8446-4F21-8673-F85EBCBE0C8A}"/>
              </a:ext>
            </a:extLst>
          </p:cNvPr>
          <p:cNvSpPr/>
          <p:nvPr/>
        </p:nvSpPr>
        <p:spPr>
          <a:xfrm>
            <a:off x="754623" y="3429000"/>
            <a:ext cx="11785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Odin has a long beard: true or false? – </a:t>
            </a:r>
            <a:r>
              <a:rPr lang="en-GB" sz="2400" b="1" dirty="0"/>
              <a:t>TRUE </a:t>
            </a:r>
          </a:p>
          <a:p>
            <a:endParaRPr lang="en-GB" sz="2400" dirty="0"/>
          </a:p>
          <a:p>
            <a:r>
              <a:rPr lang="en-GB" sz="2400" dirty="0"/>
              <a:t>Thor is married to </a:t>
            </a:r>
            <a:r>
              <a:rPr lang="en-GB" sz="2400" dirty="0" err="1"/>
              <a:t>Jord</a:t>
            </a:r>
            <a:r>
              <a:rPr lang="en-GB" sz="2400" dirty="0"/>
              <a:t>: true or false? – </a:t>
            </a:r>
            <a:r>
              <a:rPr lang="en-GB" sz="2400" b="1" dirty="0"/>
              <a:t>FALSE – he is married to Sif</a:t>
            </a:r>
          </a:p>
          <a:p>
            <a:endParaRPr lang="en-GB" sz="2400" dirty="0"/>
          </a:p>
          <a:p>
            <a:r>
              <a:rPr lang="en-GB" sz="2400" dirty="0"/>
              <a:t>Loki is always on Odin and Thor’s side: true or false? – </a:t>
            </a:r>
            <a:r>
              <a:rPr lang="en-GB" sz="2400" b="1" dirty="0"/>
              <a:t>FALSE – he has split feelings </a:t>
            </a:r>
            <a:endParaRPr lang="en-GB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EE89-BB5B-47E0-8AD4-C733F10C9306}"/>
              </a:ext>
            </a:extLst>
          </p:cNvPr>
          <p:cNvSpPr/>
          <p:nvPr/>
        </p:nvSpPr>
        <p:spPr>
          <a:xfrm>
            <a:off x="754623" y="920924"/>
            <a:ext cx="3904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 Answers: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50262-3E11-4D97-8FC5-9E2FC34A3607}"/>
              </a:ext>
            </a:extLst>
          </p:cNvPr>
          <p:cNvSpPr txBox="1"/>
          <p:nvPr/>
        </p:nvSpPr>
        <p:spPr>
          <a:xfrm>
            <a:off x="5301796" y="508170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pic>
        <p:nvPicPr>
          <p:cNvPr id="3" name="Wed English slide 4">
            <a:hlinkClick r:id="" action="ppaction://media"/>
            <a:extLst>
              <a:ext uri="{FF2B5EF4-FFF2-40B4-BE49-F238E27FC236}">
                <a16:creationId xmlns:a16="http://schemas.microsoft.com/office/drawing/2014/main" id="{BCAE736F-6789-45BE-992A-383D22FB3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0139" y="410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2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648687" y="342637"/>
            <a:ext cx="256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5040539" y="450358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8862CF-505B-491B-BF01-C2794B47490D}"/>
              </a:ext>
            </a:extLst>
          </p:cNvPr>
          <p:cNvSpPr/>
          <p:nvPr/>
        </p:nvSpPr>
        <p:spPr>
          <a:xfrm>
            <a:off x="648687" y="1254743"/>
            <a:ext cx="10205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Today I would like you to create your own true or false questions about Odin, Thor and Loki. You could then test someone in your family or a school friend.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87C897-4E4B-4C6D-BCA4-1229030CF834}"/>
              </a:ext>
            </a:extLst>
          </p:cNvPr>
          <p:cNvGrpSpPr/>
          <p:nvPr/>
        </p:nvGrpSpPr>
        <p:grpSpPr>
          <a:xfrm>
            <a:off x="6235344" y="2252440"/>
            <a:ext cx="5567323" cy="3415905"/>
            <a:chOff x="3167270" y="1775791"/>
            <a:chExt cx="5698434" cy="39539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651836-F7E2-4D07-90C1-6E42CD4D9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78" t="24557" r="27282" b="16497"/>
            <a:stretch/>
          </p:blipFill>
          <p:spPr>
            <a:xfrm>
              <a:off x="3167270" y="1775791"/>
              <a:ext cx="5698434" cy="38301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375DFF-1837-4DAE-B7C9-8100F5C9C53B}"/>
                </a:ext>
              </a:extLst>
            </p:cNvPr>
            <p:cNvSpPr/>
            <p:nvPr/>
          </p:nvSpPr>
          <p:spPr>
            <a:xfrm>
              <a:off x="3167270" y="5605929"/>
              <a:ext cx="5698434" cy="12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CB5FA44-847B-4EE3-A8BA-AD1D51CA68B0}"/>
              </a:ext>
            </a:extLst>
          </p:cNvPr>
          <p:cNvSpPr/>
          <p:nvPr/>
        </p:nvSpPr>
        <p:spPr>
          <a:xfrm>
            <a:off x="648687" y="2289960"/>
            <a:ext cx="48507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You must first read and find a fact. </a:t>
            </a:r>
          </a:p>
          <a:p>
            <a:endParaRPr lang="en-GB" sz="1200" dirty="0"/>
          </a:p>
          <a:p>
            <a:r>
              <a:rPr lang="en-GB" dirty="0"/>
              <a:t>Then you must decide whether to keep it true and factual but word it differently, or whether to change a detail to create an untrue statement. </a:t>
            </a:r>
          </a:p>
          <a:p>
            <a:endParaRPr lang="en-GB" dirty="0"/>
          </a:p>
          <a:p>
            <a:r>
              <a:rPr lang="en-GB" dirty="0"/>
              <a:t>Finally, you must write this statement down, ending with: </a:t>
            </a:r>
            <a:r>
              <a:rPr lang="en-GB" b="1" i="1" dirty="0"/>
              <a:t>True or False?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DAAE63-6C5E-45B3-B466-009CDD2BC020}"/>
              </a:ext>
            </a:extLst>
          </p:cNvPr>
          <p:cNvSpPr/>
          <p:nvPr/>
        </p:nvSpPr>
        <p:spPr>
          <a:xfrm>
            <a:off x="6662011" y="5884422"/>
            <a:ext cx="471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There is a template for this activity attached to our blog today, or you can simply write your questions down on some paper.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21EC8D-CBDC-4644-8E5E-DFE63CA5BA9A}"/>
              </a:ext>
            </a:extLst>
          </p:cNvPr>
          <p:cNvGrpSpPr/>
          <p:nvPr/>
        </p:nvGrpSpPr>
        <p:grpSpPr>
          <a:xfrm>
            <a:off x="584777" y="4833282"/>
            <a:ext cx="4914686" cy="1650142"/>
            <a:chOff x="461731" y="5031927"/>
            <a:chExt cx="4914686" cy="16501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5C674D-91DA-4241-BEC0-CB74304A3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048" t="21614" r="35214" b="16819"/>
            <a:stretch/>
          </p:blipFill>
          <p:spPr>
            <a:xfrm>
              <a:off x="3830512" y="5031927"/>
              <a:ext cx="1545905" cy="1650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4B93A7-0DAB-4253-8D20-5843F71FB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286" t="33616" r="35607" b="6370"/>
            <a:stretch/>
          </p:blipFill>
          <p:spPr>
            <a:xfrm>
              <a:off x="2147372" y="5031927"/>
              <a:ext cx="1553288" cy="16501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98D546-E3E3-4B5F-9B12-FFEC09800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87" t="30063" r="35713" b="9101"/>
            <a:stretch/>
          </p:blipFill>
          <p:spPr>
            <a:xfrm>
              <a:off x="461731" y="5031927"/>
              <a:ext cx="1553288" cy="1650142"/>
            </a:xfrm>
            <a:prstGeom prst="rect">
              <a:avLst/>
            </a:prstGeom>
          </p:spPr>
        </p:pic>
      </p:grpSp>
      <p:pic>
        <p:nvPicPr>
          <p:cNvPr id="8" name="Wed English slide 5">
            <a:hlinkClick r:id="" action="ppaction://media"/>
            <a:extLst>
              <a:ext uri="{FF2B5EF4-FFF2-40B4-BE49-F238E27FC236}">
                <a16:creationId xmlns:a16="http://schemas.microsoft.com/office/drawing/2014/main" id="{40D18727-130E-4B7E-B1F7-5D75CE8BE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98882" y="330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6 (Wednesday)">
            <a:hlinkClick r:id="" action="ppaction://media"/>
            <a:extLst>
              <a:ext uri="{FF2B5EF4-FFF2-40B4-BE49-F238E27FC236}">
                <a16:creationId xmlns:a16="http://schemas.microsoft.com/office/drawing/2014/main" id="{C71687D4-98D5-4BB3-81F8-3CD5AC37B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9480" y="4038600"/>
            <a:ext cx="980660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http://www.w3.org/XML/1998/namespace"/>
    <ds:schemaRef ds:uri="http://schemas.microsoft.com/office/2006/metadata/properties"/>
    <ds:schemaRef ds:uri="6e6ca74e-b4f7-4601-85ac-67e42a279e9b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a460e403-a353-4628-9222-e96d0f2ecf11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325</Words>
  <Application>Microsoft Office PowerPoint</Application>
  <PresentationFormat>Widescreen</PresentationFormat>
  <Paragraphs>34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214</cp:revision>
  <dcterms:created xsi:type="dcterms:W3CDTF">2020-07-13T10:58:18Z</dcterms:created>
  <dcterms:modified xsi:type="dcterms:W3CDTF">2021-03-01T11:03:59Z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