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3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09DE-F8A3-4D9C-8898-BF3A54C0D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29220-02DD-4CA3-B076-C6ADFB509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E1AB-8ED1-48CB-9594-B8F814F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9D69-F589-460C-A14D-61C506B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5325F-2C8D-493D-AFCB-A750D045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0DEE-3E4F-45D9-9F3E-B2D26D81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E671-FB7E-483D-BFFA-E8642657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4C6C-C144-49FB-8A73-2A75CD0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757D-C050-4830-8930-D6358A0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0FCB-7DCE-4647-9110-B53FDFBB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5A9EB-5DB2-4735-A0A3-031D97C27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AC71B-5783-4FB6-93EE-8B50332FE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BEDAB-0CD4-4B46-ABB0-D93410A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50F5A-8507-4D02-8EB6-C9C472F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FD3-5D42-495A-8F8E-D65E0450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0CD3-33A3-4499-98DD-CE4CFB89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38CC-F7AD-43BE-81C5-9070FE62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8F9E-C02E-4D2D-BF7F-53420166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2C6C-072A-4FC8-A65A-C399EF24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E7CD-1182-4FD1-9DDC-207D26D5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3C31-88F8-40BD-8249-CCAFD11C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1A0DE-B755-4213-9952-6FAFED36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BD979-4780-46F5-91C3-F8082960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23EC-7791-4E0A-B71A-A1D5C07D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0E02-556A-45FE-9E19-5494014D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BA26-FC04-4353-99C5-50B09B0F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2D19F-745E-4FA2-B90F-DB09A4DB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A848-FC01-4E70-85C2-7FA35994C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76E-0C26-47BB-B30F-36ACD196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863A6-D97F-432A-8EB9-855CAC94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A670E-F694-4AEB-89D9-3C0FF5B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B525-2620-472F-BF0F-5E5AAC2D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48582-9BB9-4095-84E1-CD7A1E01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DF80-6A29-4055-9E1E-54B25143E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3DC03-3483-41D3-B679-0BDD5837B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FAE38-B168-44FB-A453-45506324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A6232-777D-47CC-A2EC-7B4E5FF6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24FC-0996-4FE9-BE9E-18A0DC9A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66910-001E-42B8-8B27-6066396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0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0448-6C0A-4279-B583-CD3FB1F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5A69A-A417-4BD4-858C-3E2B76F9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099C-8B08-439F-84EA-E8F15133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14CB0-BE58-4540-A583-4477F586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8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0423F9-9F53-40C6-B5A3-E69AAB27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0F51A-7C6E-4D50-9F0C-FE4C09A4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05E79-19F1-4E7C-A737-E385A16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5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0D60-B55D-4F7F-88F7-63E0797A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BF88-C31B-46E5-907A-D4AE6469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5FD9-CB57-4A80-8CCD-74AA25884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A301-C220-444E-A0B0-615BDA75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3BA2-5C45-45A5-AE92-2ED4C516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BB8B9-96D8-44DB-8723-C6DCABBF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609-C7E8-422F-9F87-7E82FC45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92C7-F6EC-4A32-A3A9-076FA330E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85854-D3E2-4B49-84D6-9BC6C3BC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8B00A-7AF7-48B4-8967-0F8F161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FD5A-92D8-47A0-9ABD-3C6826A4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C43B1-82BE-41C6-8141-236E96E4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1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D53F4-F118-45F5-9E7B-EEF8C6F4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8E9C-BD4B-4262-BE25-D8F4AE4C9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91EBF-783B-4465-9CAC-5548F993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41C9-33C8-400C-880A-64B9B161CA66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F606-FA9A-43E6-81D1-6C41098EB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EA3-6E29-4EC5-874E-585258650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0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2278966" y="2145352"/>
            <a:ext cx="6848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English Home Learning  </a:t>
            </a:r>
          </a:p>
          <a:p>
            <a:pPr algn="ctr"/>
            <a:r>
              <a:rPr lang="en-GB" sz="4800" dirty="0"/>
              <a:t>Tuesday 2</a:t>
            </a:r>
            <a:r>
              <a:rPr lang="en-GB" sz="4800" baseline="30000" dirty="0"/>
              <a:t>nd</a:t>
            </a:r>
            <a:r>
              <a:rPr lang="en-GB" sz="4800" dirty="0"/>
              <a:t> March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8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1A8204-8499-4187-9BF8-3060A4A6A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313" y="264788"/>
            <a:ext cx="5234609" cy="644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3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7C7E23-BBC7-47C5-898E-16D3422E6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83" y="271804"/>
            <a:ext cx="6563003" cy="65630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9F963ED-F15C-4B46-8040-AECC9CF022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886" y="858755"/>
            <a:ext cx="5159954" cy="290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95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210AC5-077B-47CE-B4B2-8BAF0B784E65}"/>
              </a:ext>
            </a:extLst>
          </p:cNvPr>
          <p:cNvSpPr txBox="1"/>
          <p:nvPr/>
        </p:nvSpPr>
        <p:spPr>
          <a:xfrm>
            <a:off x="1114370" y="243512"/>
            <a:ext cx="950161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Today we are going to </a:t>
            </a:r>
            <a:r>
              <a:rPr lang="en-GB" sz="2400" dirty="0">
                <a:solidFill>
                  <a:srgbClr val="FF0000"/>
                </a:solidFill>
              </a:rPr>
              <a:t>answer questions to show what we have learned about animals.</a:t>
            </a:r>
            <a:endParaRPr lang="en-GB" sz="2400" u="sng" dirty="0">
              <a:solidFill>
                <a:srgbClr val="FF0000"/>
              </a:solidFill>
            </a:endParaRPr>
          </a:p>
          <a:p>
            <a:endParaRPr lang="en-GB" sz="2400" dirty="0"/>
          </a:p>
          <a:p>
            <a:r>
              <a:rPr lang="en-GB" sz="2400" dirty="0"/>
              <a:t>To do this you will need to: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Re-read the text. Your grown ups can help you, but try to read as much as you can independently.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Print off the quiz resources from the blog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Look at the quiz questions with your grown up, talk about what you think the answer might be and search for your answer in the text.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Write answers to the questions on the quiz sheet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Use the blank quiz sheet and think of questions you can ask your grown up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Remember to use ? at the end of a question sentence</a:t>
            </a:r>
          </a:p>
        </p:txBody>
      </p:sp>
    </p:spTree>
    <p:extLst>
      <p:ext uri="{BB962C8B-B14F-4D97-AF65-F5344CB8AC3E}">
        <p14:creationId xmlns:p14="http://schemas.microsoft.com/office/powerpoint/2010/main" val="375934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106688-AD81-4206-A74F-750C74E06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763" y="48646"/>
            <a:ext cx="7793502" cy="682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1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21C9E2-38EC-4FC4-ACCB-FA2A9AC6C0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66507"/>
            <a:ext cx="4955822" cy="642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66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69DB1D-C84D-4192-96F2-F712C0E18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711" y="152472"/>
            <a:ext cx="5181600" cy="665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0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6AC7C1-5BAF-49D2-9ACD-F7FA851BD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978" y="98074"/>
            <a:ext cx="5283200" cy="671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3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5BEA69-8D81-42F2-A4F8-81A2F4B58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910" y="144017"/>
            <a:ext cx="4730045" cy="661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60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BF12CA-0474-4328-8C03-8EA7F1E56D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4602"/>
            <a:ext cx="4831644" cy="672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541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DDDA68-0CA4-40B1-9328-18A3F9F47A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539" y="383086"/>
            <a:ext cx="5512904" cy="621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713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C7735D-8721-461C-B5C0-253E7A9ABF32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5ad0ee9d-2391-47bc-bd54-552549e2ac3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F9E0C07-8184-4FB2-B342-96DA0B493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E99509-C9C0-467C-8671-F377FBC82E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124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Geraldine O'Marah</cp:lastModifiedBy>
  <cp:revision>52</cp:revision>
  <dcterms:created xsi:type="dcterms:W3CDTF">2021-01-05T14:00:22Z</dcterms:created>
  <dcterms:modified xsi:type="dcterms:W3CDTF">2021-03-01T20:31:58Z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