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94" r:id="rId4"/>
    <p:sldId id="281" r:id="rId5"/>
    <p:sldId id="282" r:id="rId6"/>
    <p:sldId id="283" r:id="rId7"/>
    <p:sldId id="284" r:id="rId8"/>
    <p:sldId id="285" r:id="rId9"/>
    <p:sldId id="286" r:id="rId10"/>
    <p:sldId id="293" r:id="rId11"/>
    <p:sldId id="275" r:id="rId12"/>
    <p:sldId id="28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02.03.21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Ordering and Comparing Decimals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423" y="3791209"/>
            <a:ext cx="4466359" cy="2466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3623" y="581473"/>
            <a:ext cx="3756240" cy="14228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778" y="2909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607" y="1200728"/>
            <a:ext cx="6895173" cy="405332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580" y="14388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6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3" y="135590"/>
            <a:ext cx="1494179" cy="136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953" y="135590"/>
            <a:ext cx="5975532" cy="657001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560" y="1826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98" y="1366156"/>
            <a:ext cx="1971675" cy="962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98" y="3181349"/>
            <a:ext cx="2190750" cy="1057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8168" y="1585519"/>
            <a:ext cx="262890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019" y="3428998"/>
            <a:ext cx="1457325" cy="561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563" y="150669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87818" y="356364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505113" y="350874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018435" y="168093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3.</a:t>
            </a:r>
            <a:endParaRPr lang="en-GB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4507" y="4522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350"/>
            <a:ext cx="12211050" cy="61341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979" y="542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816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33" y="124979"/>
            <a:ext cx="6647694" cy="408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918" y="4293939"/>
            <a:ext cx="6748500" cy="236086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5780" y="1115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426" y="996709"/>
            <a:ext cx="1494179" cy="1368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71" y="66675"/>
            <a:ext cx="8591550" cy="6791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816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2134" y="14373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46" y="156646"/>
            <a:ext cx="5880532" cy="6530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242" y="2392218"/>
            <a:ext cx="169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0.2 = 2/10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304" y="3249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622" y="0"/>
            <a:ext cx="5594709" cy="67102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852" y="884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71" y="2683576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060" y="424872"/>
            <a:ext cx="9968521" cy="6087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56364"/>
            <a:ext cx="1385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½ = 0.5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064" y="4358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436" y="287138"/>
            <a:ext cx="8592848" cy="6455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54" y="1529030"/>
            <a:ext cx="904009" cy="1130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964" y="2868426"/>
            <a:ext cx="1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Check how many tenths?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969" y="4249262"/>
            <a:ext cx="1791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Check how many hundredths?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6864" y="10639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27" y="1155555"/>
            <a:ext cx="11201400" cy="46577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289" y="499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90" y="1092032"/>
            <a:ext cx="10886209" cy="550908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4907" y="311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37</Words>
  <Application>Microsoft Office PowerPoint</Application>
  <PresentationFormat>Widescreen</PresentationFormat>
  <Paragraphs>15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Mrs Whittingham</cp:lastModifiedBy>
  <cp:revision>197</cp:revision>
  <dcterms:created xsi:type="dcterms:W3CDTF">2021-01-15T16:34:08Z</dcterms:created>
  <dcterms:modified xsi:type="dcterms:W3CDTF">2021-02-26T14:58:37Z</dcterms:modified>
</cp:coreProperties>
</file>