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60" r:id="rId5"/>
    <p:sldId id="256" r:id="rId6"/>
    <p:sldId id="263" r:id="rId7"/>
    <p:sldId id="261" r:id="rId8"/>
    <p:sldId id="262"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79069-D373-40C8-9257-6C7EA271EE44}" type="datetimeFigureOut">
              <a:rPr lang="en-GB" smtClean="0"/>
              <a:t>24/02/2021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B1C57-CB35-4CAD-A255-667F20EA2AFF}" type="slidenum">
              <a:rPr lang="en-GB" smtClean="0"/>
              <a:t>‹#›</a:t>
            </a:fld>
            <a:endParaRPr lang="en-GB"/>
          </a:p>
        </p:txBody>
      </p:sp>
    </p:spTree>
    <p:extLst>
      <p:ext uri="{BB962C8B-B14F-4D97-AF65-F5344CB8AC3E}">
        <p14:creationId xmlns:p14="http://schemas.microsoft.com/office/powerpoint/2010/main" val="1440659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56599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421639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86463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3430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59587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E34AFB3-770E-4D7B-8956-C7734C93C4F0}"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428238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E34AFB3-770E-4D7B-8956-C7734C93C4F0}" type="datetimeFigureOut">
              <a:rPr lang="en-GB" smtClean="0"/>
              <a:t>24/02/2021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214589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E34AFB3-770E-4D7B-8956-C7734C93C4F0}" type="datetimeFigureOut">
              <a:rPr lang="en-GB" smtClean="0"/>
              <a:t>24/02/2021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404545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4AFB3-770E-4D7B-8956-C7734C93C4F0}" type="datetimeFigureOut">
              <a:rPr lang="en-GB" smtClean="0"/>
              <a:t>24/02/2021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4964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34AFB3-770E-4D7B-8956-C7734C93C4F0}"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61235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34AFB3-770E-4D7B-8956-C7734C93C4F0}"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2584294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4AFB3-770E-4D7B-8956-C7734C93C4F0}" type="datetimeFigureOut">
              <a:rPr lang="en-GB" smtClean="0"/>
              <a:t>24/02/2021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FA522-2572-40D0-AE8A-18989D681EF9}" type="slidenum">
              <a:rPr lang="en-GB" smtClean="0"/>
              <a:t>‹#›</a:t>
            </a:fld>
            <a:endParaRPr lang="en-GB"/>
          </a:p>
        </p:txBody>
      </p:sp>
    </p:spTree>
    <p:extLst>
      <p:ext uri="{BB962C8B-B14F-4D97-AF65-F5344CB8AC3E}">
        <p14:creationId xmlns:p14="http://schemas.microsoft.com/office/powerpoint/2010/main" val="1060922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hyperlink" Target="https://www.youtube.com/watch?v=0mimbjDs-L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B26FF-B3E6-45ED-B9B3-86CCF21FE76F}"/>
              </a:ext>
            </a:extLst>
          </p:cNvPr>
          <p:cNvSpPr txBox="1"/>
          <p:nvPr/>
        </p:nvSpPr>
        <p:spPr>
          <a:xfrm>
            <a:off x="3064412" y="2145352"/>
            <a:ext cx="6063175" cy="2308324"/>
          </a:xfrm>
          <a:prstGeom prst="rect">
            <a:avLst/>
          </a:prstGeom>
          <a:noFill/>
        </p:spPr>
        <p:txBody>
          <a:bodyPr wrap="square" rtlCol="0">
            <a:spAutoFit/>
          </a:bodyPr>
          <a:lstStyle/>
          <a:p>
            <a:pPr algn="ctr"/>
            <a:r>
              <a:rPr lang="en-GB" sz="4800" dirty="0"/>
              <a:t>Starlings Maths Home Learning  </a:t>
            </a:r>
          </a:p>
          <a:p>
            <a:pPr algn="ctr"/>
            <a:r>
              <a:rPr lang="en-GB" sz="4800" dirty="0" smtClean="0"/>
              <a:t>Tuesday 2</a:t>
            </a:r>
            <a:r>
              <a:rPr lang="en-GB" sz="4800" baseline="30000" dirty="0" smtClean="0"/>
              <a:t>nd</a:t>
            </a:r>
            <a:r>
              <a:rPr lang="en-GB" sz="4800" dirty="0" smtClean="0"/>
              <a:t> March</a:t>
            </a:r>
            <a:endParaRPr lang="en-GB" sz="4800" dirty="0"/>
          </a:p>
        </p:txBody>
      </p:sp>
      <p:pic>
        <p:nvPicPr>
          <p:cNvPr id="6" name="Picture 5">
            <a:extLst>
              <a:ext uri="{FF2B5EF4-FFF2-40B4-BE49-F238E27FC236}">
                <a16:creationId xmlns:a16="http://schemas.microsoft.com/office/drawing/2014/main" id="{0FBD720D-550C-48E0-BC37-DC98286372C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85893" y="227514"/>
            <a:ext cx="2117188" cy="1711702"/>
          </a:xfrm>
          <a:prstGeom prst="rect">
            <a:avLst/>
          </a:prstGeom>
        </p:spPr>
      </p:pic>
      <p:pic>
        <p:nvPicPr>
          <p:cNvPr id="7" name="Picture 6"/>
          <p:cNvPicPr>
            <a:picLocks noChangeAspect="1"/>
          </p:cNvPicPr>
          <p:nvPr/>
        </p:nvPicPr>
        <p:blipFill>
          <a:blip r:embed="rId3"/>
          <a:stretch>
            <a:fillRect/>
          </a:stretch>
        </p:blipFill>
        <p:spPr>
          <a:xfrm>
            <a:off x="9627326" y="4863899"/>
            <a:ext cx="2114821" cy="1770272"/>
          </a:xfrm>
          <a:prstGeom prst="rect">
            <a:avLst/>
          </a:prstGeom>
        </p:spPr>
      </p:pic>
    </p:spTree>
    <p:extLst>
      <p:ext uri="{BB962C8B-B14F-4D97-AF65-F5344CB8AC3E}">
        <p14:creationId xmlns:p14="http://schemas.microsoft.com/office/powerpoint/2010/main" val="1794759561"/>
      </p:ext>
    </p:extLst>
  </p:cSld>
  <p:clrMapOvr>
    <a:masterClrMapping/>
  </p:clrMapOvr>
  <mc:AlternateContent xmlns:mc="http://schemas.openxmlformats.org/markup-compatibility/2006">
    <mc:Choice xmlns:p14="http://schemas.microsoft.com/office/powerpoint/2010/main" Requires="p14">
      <p:transition spd="slow" p14:dur="2000" advTm="6579"/>
    </mc:Choice>
    <mc:Fallback>
      <p:transition spd="slow" advTm="657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120" y="3106405"/>
            <a:ext cx="8752115" cy="584775"/>
          </a:xfrm>
          <a:prstGeom prst="rect">
            <a:avLst/>
          </a:prstGeom>
          <a:noFill/>
        </p:spPr>
        <p:txBody>
          <a:bodyPr wrap="square" rtlCol="0">
            <a:spAutoFit/>
          </a:bodyPr>
          <a:lstStyle/>
          <a:p>
            <a:pPr algn="ctr"/>
            <a:r>
              <a:rPr lang="en-GB" sz="3200" b="1" dirty="0" smtClean="0">
                <a:ln w="22225">
                  <a:solidFill>
                    <a:schemeClr val="accent2"/>
                  </a:solidFill>
                  <a:prstDash val="solid"/>
                </a:ln>
                <a:solidFill>
                  <a:schemeClr val="accent2">
                    <a:lumMod val="40000"/>
                    <a:lumOff val="60000"/>
                  </a:schemeClr>
                </a:solidFill>
                <a:latin typeface="Comic Sans MS" panose="030F0702030302020204" pitchFamily="66" charset="0"/>
              </a:rPr>
              <a:t>HALVES AND QUARTERS </a:t>
            </a:r>
            <a:r>
              <a:rPr lang="en-GB" sz="3200" b="1" smtClean="0">
                <a:ln w="22225">
                  <a:solidFill>
                    <a:schemeClr val="accent2"/>
                  </a:solidFill>
                  <a:prstDash val="solid"/>
                </a:ln>
                <a:solidFill>
                  <a:schemeClr val="accent2">
                    <a:lumMod val="40000"/>
                    <a:lumOff val="60000"/>
                  </a:schemeClr>
                </a:solidFill>
                <a:latin typeface="Comic Sans MS" panose="030F0702030302020204" pitchFamily="66" charset="0"/>
              </a:rPr>
              <a:t>LESSON </a:t>
            </a:r>
            <a:r>
              <a:rPr lang="en-GB" sz="3200" b="1" dirty="0">
                <a:ln w="22225">
                  <a:solidFill>
                    <a:schemeClr val="accent2"/>
                  </a:solidFill>
                  <a:prstDash val="solid"/>
                </a:ln>
                <a:solidFill>
                  <a:schemeClr val="accent2">
                    <a:lumMod val="40000"/>
                    <a:lumOff val="60000"/>
                  </a:schemeClr>
                </a:solidFill>
                <a:latin typeface="Comic Sans MS" panose="030F0702030302020204" pitchFamily="66" charset="0"/>
              </a:rPr>
              <a:t>2</a:t>
            </a:r>
            <a:endParaRPr lang="en-GB" sz="32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12604" y="171015"/>
            <a:ext cx="3702195" cy="2485511"/>
          </a:xfrm>
          <a:prstGeom prst="rect">
            <a:avLst/>
          </a:prstGeom>
        </p:spPr>
      </p:pic>
      <p:sp>
        <p:nvSpPr>
          <p:cNvPr id="2" name="Rectangle 1"/>
          <p:cNvSpPr/>
          <p:nvPr/>
        </p:nvSpPr>
        <p:spPr>
          <a:xfrm>
            <a:off x="1792158" y="4141059"/>
            <a:ext cx="9222206" cy="923330"/>
          </a:xfrm>
          <a:prstGeom prst="rect">
            <a:avLst/>
          </a:prstGeom>
        </p:spPr>
        <p:txBody>
          <a:bodyPr wrap="square">
            <a:spAutoFit/>
          </a:bodyPr>
          <a:lstStyle/>
          <a:p>
            <a:pPr algn="ctr">
              <a:lnSpc>
                <a:spcPct val="150000"/>
              </a:lnSpc>
            </a:pPr>
            <a:r>
              <a:rPr lang="en-GB" dirty="0" smtClean="0"/>
              <a:t>Good Morning Starlings. Today, we are continuing learning about halves (two equal parts) and you will find </a:t>
            </a:r>
            <a:r>
              <a:rPr lang="en-GB" dirty="0"/>
              <a:t>half of groups of objects using </a:t>
            </a:r>
            <a:r>
              <a:rPr lang="en-GB" dirty="0" smtClean="0"/>
              <a:t>your </a:t>
            </a:r>
            <a:r>
              <a:rPr lang="en-GB" dirty="0"/>
              <a:t>knowledge of sharing between two. </a:t>
            </a:r>
          </a:p>
        </p:txBody>
      </p:sp>
      <p:sp>
        <p:nvSpPr>
          <p:cNvPr id="6" name="Rectangle 5"/>
          <p:cNvSpPr/>
          <p:nvPr/>
        </p:nvSpPr>
        <p:spPr>
          <a:xfrm>
            <a:off x="1931497" y="5335760"/>
            <a:ext cx="8606617" cy="880369"/>
          </a:xfrm>
          <a:prstGeom prst="rect">
            <a:avLst/>
          </a:prstGeom>
        </p:spPr>
        <p:txBody>
          <a:bodyPr wrap="square">
            <a:spAutoFit/>
          </a:bodyPr>
          <a:lstStyle/>
          <a:p>
            <a:pPr algn="ctr">
              <a:lnSpc>
                <a:spcPct val="150000"/>
              </a:lnSpc>
            </a:pPr>
            <a:r>
              <a:rPr lang="en-GB" dirty="0"/>
              <a:t>I would like you to recognise that the total group is the ‘whole’ and each smaller group is ‘half’ and that you can count each smaller group to check they are equal.</a:t>
            </a:r>
          </a:p>
        </p:txBody>
      </p:sp>
      <p:pic>
        <p:nvPicPr>
          <p:cNvPr id="7" name="Picture 6"/>
          <p:cNvPicPr>
            <a:picLocks noChangeAspect="1"/>
          </p:cNvPicPr>
          <p:nvPr/>
        </p:nvPicPr>
        <p:blipFill>
          <a:blip r:embed="rId3"/>
          <a:stretch>
            <a:fillRect/>
          </a:stretch>
        </p:blipFill>
        <p:spPr>
          <a:xfrm>
            <a:off x="6664036" y="171015"/>
            <a:ext cx="3874078" cy="2818304"/>
          </a:xfrm>
          <a:prstGeom prst="rect">
            <a:avLst/>
          </a:prstGeom>
        </p:spPr>
      </p:pic>
    </p:spTree>
    <p:extLst>
      <p:ext uri="{BB962C8B-B14F-4D97-AF65-F5344CB8AC3E}">
        <p14:creationId xmlns:p14="http://schemas.microsoft.com/office/powerpoint/2010/main" val="4264518960"/>
      </p:ext>
    </p:extLst>
  </p:cSld>
  <p:clrMapOvr>
    <a:masterClrMapping/>
  </p:clrMapOvr>
  <mc:AlternateContent xmlns:mc="http://schemas.openxmlformats.org/markup-compatibility/2006">
    <mc:Choice xmlns:p14="http://schemas.microsoft.com/office/powerpoint/2010/main" Requires="p14">
      <p:transition spd="slow" p14:dur="2000" advTm="61601"/>
    </mc:Choice>
    <mc:Fallback>
      <p:transition spd="slow" advTm="6160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6775" y="390298"/>
            <a:ext cx="9324412" cy="923330"/>
          </a:xfrm>
          <a:prstGeom prst="rect">
            <a:avLst/>
          </a:prstGeom>
        </p:spPr>
        <p:txBody>
          <a:bodyPr wrap="none">
            <a:spAutoFit/>
          </a:bodyPr>
          <a:lstStyle/>
          <a:p>
            <a:pPr algn="ctr"/>
            <a:r>
              <a:rPr lang="en-GB" dirty="0" smtClean="0"/>
              <a:t>Watch this video to show you how you are going to be sharing objects into two equal parts today:</a:t>
            </a:r>
          </a:p>
          <a:p>
            <a:pPr algn="ctr"/>
            <a:r>
              <a:rPr lang="en-GB" dirty="0" smtClean="0">
                <a:hlinkClick r:id="rId4"/>
              </a:rPr>
              <a:t>https</a:t>
            </a:r>
            <a:r>
              <a:rPr lang="en-GB" dirty="0">
                <a:hlinkClick r:id="rId4"/>
              </a:rPr>
              <a:t>://</a:t>
            </a:r>
            <a:r>
              <a:rPr lang="en-GB" dirty="0" smtClean="0">
                <a:hlinkClick r:id="rId4"/>
              </a:rPr>
              <a:t>www.youtube.com/watch?v=0mimbjDs-LM</a:t>
            </a:r>
            <a:endParaRPr lang="en-GB" dirty="0" smtClean="0"/>
          </a:p>
          <a:p>
            <a:endParaRPr lang="en-GB" dirty="0"/>
          </a:p>
        </p:txBody>
      </p:sp>
      <p:pic>
        <p:nvPicPr>
          <p:cNvPr id="4" name="1005D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2258" y="1453383"/>
            <a:ext cx="8816686" cy="4912780"/>
          </a:xfrm>
          <a:prstGeom prst="rect">
            <a:avLst/>
          </a:prstGeom>
        </p:spPr>
      </p:pic>
    </p:spTree>
    <p:extLst>
      <p:ext uri="{BB962C8B-B14F-4D97-AF65-F5344CB8AC3E}">
        <p14:creationId xmlns:p14="http://schemas.microsoft.com/office/powerpoint/2010/main" val="3065000922"/>
      </p:ext>
    </p:extLst>
  </p:cSld>
  <p:clrMapOvr>
    <a:masterClrMapping/>
  </p:clrMapOvr>
  <mc:AlternateContent xmlns:mc="http://schemas.openxmlformats.org/markup-compatibility/2006">
    <mc:Choice xmlns:p14="http://schemas.microsoft.com/office/powerpoint/2010/main" Requires="p14">
      <p:transition spd="slow" p14:dur="2000" advTm="1540"/>
    </mc:Choice>
    <mc:Fallback>
      <p:transition spd="slow" advTm="154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03" y="0"/>
            <a:ext cx="7265845" cy="4801314"/>
          </a:xfrm>
          <a:prstGeom prst="rect">
            <a:avLst/>
          </a:prstGeom>
          <a:noFill/>
        </p:spPr>
        <p:txBody>
          <a:bodyPr wrap="square" rtlCol="0">
            <a:spAutoFit/>
          </a:bodyPr>
          <a:lstStyle/>
          <a:p>
            <a:pPr algn="ctr">
              <a:lnSpc>
                <a:spcPct val="150000"/>
              </a:lnSpc>
            </a:pPr>
            <a:r>
              <a:rPr lang="en-GB" dirty="0" smtClean="0"/>
              <a:t>Today I’d like you to go and choose some objects (marbles, </a:t>
            </a:r>
            <a:r>
              <a:rPr lang="en-GB" dirty="0" err="1" smtClean="0"/>
              <a:t>lego</a:t>
            </a:r>
            <a:r>
              <a:rPr lang="en-GB" dirty="0" smtClean="0"/>
              <a:t> bricks, pens, </a:t>
            </a:r>
            <a:r>
              <a:rPr lang="en-GB" dirty="0" smtClean="0"/>
              <a:t>teddies or some sweeties if you’re really lucky!) </a:t>
            </a:r>
            <a:r>
              <a:rPr lang="en-GB" dirty="0" smtClean="0"/>
              <a:t>and see if you can share them EQUALLY with your grown up like in the video. Count out that you have an even number of objects (2, 4, 6, 8, 10 etc.) and then share them out equally into two  piles – one for me and one for you. </a:t>
            </a:r>
            <a:endParaRPr lang="en-GB" dirty="0" smtClean="0"/>
          </a:p>
          <a:p>
            <a:pPr algn="ctr">
              <a:lnSpc>
                <a:spcPct val="150000"/>
              </a:lnSpc>
            </a:pPr>
            <a:endParaRPr lang="en-GB" dirty="0"/>
          </a:p>
          <a:p>
            <a:pPr algn="ctr">
              <a:lnSpc>
                <a:spcPct val="150000"/>
              </a:lnSpc>
            </a:pPr>
            <a:r>
              <a:rPr lang="en-GB" dirty="0" smtClean="0"/>
              <a:t>Now </a:t>
            </a:r>
            <a:r>
              <a:rPr lang="en-GB" dirty="0" smtClean="0"/>
              <a:t>see if your grown up can put half of a group of objects down and you tell them what the whole would be. (e.g. Mrs Judge has 3 pens in her half, how many pens would we have if put yours and my pens altogether as a whole?</a:t>
            </a:r>
            <a:endParaRPr lang="en-GB" dirty="0"/>
          </a:p>
          <a:p>
            <a:endParaRPr lang="en-GB" dirty="0" smtClean="0"/>
          </a:p>
          <a:p>
            <a:endParaRPr lang="en-GB" dirty="0"/>
          </a:p>
        </p:txBody>
      </p:sp>
      <p:pic>
        <p:nvPicPr>
          <p:cNvPr id="3" name="Picture 2"/>
          <p:cNvPicPr>
            <a:picLocks noChangeAspect="1"/>
          </p:cNvPicPr>
          <p:nvPr/>
        </p:nvPicPr>
        <p:blipFill>
          <a:blip r:embed="rId2"/>
          <a:stretch>
            <a:fillRect/>
          </a:stretch>
        </p:blipFill>
        <p:spPr>
          <a:xfrm>
            <a:off x="7313012" y="348363"/>
            <a:ext cx="4754297" cy="5636457"/>
          </a:xfrm>
          <a:prstGeom prst="rect">
            <a:avLst/>
          </a:prstGeom>
        </p:spPr>
      </p:pic>
      <p:pic>
        <p:nvPicPr>
          <p:cNvPr id="5" name="Picture 4"/>
          <p:cNvPicPr>
            <a:picLocks noChangeAspect="1"/>
          </p:cNvPicPr>
          <p:nvPr/>
        </p:nvPicPr>
        <p:blipFill>
          <a:blip r:embed="rId3"/>
          <a:stretch>
            <a:fillRect/>
          </a:stretch>
        </p:blipFill>
        <p:spPr>
          <a:xfrm>
            <a:off x="72303" y="4454638"/>
            <a:ext cx="7065818" cy="1876858"/>
          </a:xfrm>
          <a:prstGeom prst="rect">
            <a:avLst/>
          </a:prstGeom>
        </p:spPr>
      </p:pic>
    </p:spTree>
    <p:extLst>
      <p:ext uri="{BB962C8B-B14F-4D97-AF65-F5344CB8AC3E}">
        <p14:creationId xmlns:p14="http://schemas.microsoft.com/office/powerpoint/2010/main" val="2131822145"/>
      </p:ext>
    </p:extLst>
  </p:cSld>
  <p:clrMapOvr>
    <a:masterClrMapping/>
  </p:clrMapOvr>
  <mc:AlternateContent xmlns:mc="http://schemas.openxmlformats.org/markup-compatibility/2006">
    <mc:Choice xmlns:p14="http://schemas.microsoft.com/office/powerpoint/2010/main" Requires="p14">
      <p:transition spd="slow" p14:dur="2000" advTm="111117"/>
    </mc:Choice>
    <mc:Fallback>
      <p:transition spd="slow" advTm="1111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946" y="287214"/>
            <a:ext cx="5361708" cy="6406554"/>
          </a:xfrm>
          <a:prstGeom prst="rect">
            <a:avLst/>
          </a:prstGeom>
        </p:spPr>
      </p:pic>
      <p:pic>
        <p:nvPicPr>
          <p:cNvPr id="3" name="Picture 2"/>
          <p:cNvPicPr>
            <a:picLocks noChangeAspect="1"/>
          </p:cNvPicPr>
          <p:nvPr/>
        </p:nvPicPr>
        <p:blipFill rotWithShape="1">
          <a:blip r:embed="rId3"/>
          <a:srcRect t="1055"/>
          <a:stretch/>
        </p:blipFill>
        <p:spPr>
          <a:xfrm>
            <a:off x="5957454" y="249887"/>
            <a:ext cx="5417128" cy="6481207"/>
          </a:xfrm>
          <a:prstGeom prst="rect">
            <a:avLst/>
          </a:prstGeom>
        </p:spPr>
      </p:pic>
    </p:spTree>
    <p:extLst>
      <p:ext uri="{BB962C8B-B14F-4D97-AF65-F5344CB8AC3E}">
        <p14:creationId xmlns:p14="http://schemas.microsoft.com/office/powerpoint/2010/main" val="3795396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Your Daily Challenge – Gurnard Pre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15" y="256474"/>
            <a:ext cx="2273117" cy="1997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020848" y="321787"/>
            <a:ext cx="6148388" cy="5701660"/>
          </a:xfrm>
          <a:prstGeom prst="rect">
            <a:avLst/>
          </a:prstGeom>
        </p:spPr>
      </p:pic>
    </p:spTree>
    <p:extLst>
      <p:ext uri="{BB962C8B-B14F-4D97-AF65-F5344CB8AC3E}">
        <p14:creationId xmlns:p14="http://schemas.microsoft.com/office/powerpoint/2010/main" val="229924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DAD4CFA140EB4A80C5A2F767E61656" ma:contentTypeVersion="9" ma:contentTypeDescription="Create a new document." ma:contentTypeScope="" ma:versionID="77fa52eb842390f60d7a949c0542ceb2">
  <xsd:schema xmlns:xsd="http://www.w3.org/2001/XMLSchema" xmlns:xs="http://www.w3.org/2001/XMLSchema" xmlns:p="http://schemas.microsoft.com/office/2006/metadata/properties" xmlns:ns2="5ad0ee9d-2391-47bc-bd54-552549e2ac31" targetNamespace="http://schemas.microsoft.com/office/2006/metadata/properties" ma:root="true" ma:fieldsID="3aed9d836dad8c4fa9aec7e59f2f9e32" ns2:_="">
    <xsd:import namespace="5ad0ee9d-2391-47bc-bd54-552549e2ac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0ee9d-2391-47bc-bd54-552549e2a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0E8A5B-E7F8-486E-A8F0-2202AD04B941}">
  <ds:schemaRefs>
    <ds:schemaRef ds:uri="http://schemas.microsoft.com/office/2006/documentManagement/types"/>
    <ds:schemaRef ds:uri="http://schemas.microsoft.com/office/infopath/2007/PartnerControls"/>
    <ds:schemaRef ds:uri="5ad0ee9d-2391-47bc-bd54-552549e2ac31"/>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48EB23E-FE2B-4566-8A19-66CDE51F0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d0ee9d-2391-47bc-bd54-552549e2a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557A74-BC58-4828-BF7F-46189311D3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1861</TotalTime>
  <Words>244</Words>
  <Application>Microsoft Office PowerPoint</Application>
  <PresentationFormat>Widescreen</PresentationFormat>
  <Paragraphs>10</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Lesley Judge</cp:lastModifiedBy>
  <cp:revision>87</cp:revision>
  <dcterms:created xsi:type="dcterms:W3CDTF">2020-11-02T10:04:53Z</dcterms:created>
  <dcterms:modified xsi:type="dcterms:W3CDTF">2021-02-24T10:14:29Z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0x010100DDDAD4CFA140EB4A80C5A2F767E61656</vt:lpwstr>
  </property>
</Properties>
</file>