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9" r:id="rId7"/>
    <p:sldId id="280" r:id="rId8"/>
    <p:sldId id="281" r:id="rId9"/>
    <p:sldId id="275" r:id="rId10"/>
    <p:sldId id="282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02.03.21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8 – Lesson 2</a:t>
            </a:r>
          </a:p>
          <a:p>
            <a:r>
              <a:rPr lang="en-GB" b="1" dirty="0"/>
              <a:t>Multiplying 3-digits by 2-digits</a:t>
            </a:r>
          </a:p>
          <a:p>
            <a:r>
              <a:rPr lang="en-GB" b="1" dirty="0"/>
              <a:t>Long multiplication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ues maths slide 1">
            <a:hlinkClick r:id="" action="ppaction://media"/>
            <a:extLst>
              <a:ext uri="{FF2B5EF4-FFF2-40B4-BE49-F238E27FC236}">
                <a16:creationId xmlns:a16="http://schemas.microsoft.com/office/drawing/2014/main" id="{CEEF782D-3259-4262-878B-4A5731BA6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749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1977199" y="138657"/>
            <a:ext cx="823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Let’s Recap:</a:t>
            </a:r>
          </a:p>
        </p:txBody>
      </p:sp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B774FA55-9236-4DD1-BA89-1B30FD725E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32" end="221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003" y="953423"/>
            <a:ext cx="9875993" cy="56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344871" y="308615"/>
            <a:ext cx="822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do question 3a together and then I would like you to 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8141482" y="5035939"/>
            <a:ext cx="3869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3, 4 and 5 after completing all of the questions.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0997E2-DA7D-478B-A292-7DEA14AB8656}"/>
              </a:ext>
            </a:extLst>
          </p:cNvPr>
          <p:cNvGrpSpPr/>
          <p:nvPr/>
        </p:nvGrpSpPr>
        <p:grpSpPr>
          <a:xfrm>
            <a:off x="8187345" y="2458910"/>
            <a:ext cx="4004655" cy="1613427"/>
            <a:chOff x="8187345" y="3174838"/>
            <a:chExt cx="4004655" cy="16134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92A5C-CF13-494C-A700-2478B26C9D94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CF2A8-02D2-41A2-9BCF-AFE11F4F5CA8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ADD198-D846-4EB9-ADB2-1EE2620B1A27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DFE6EC-5C42-49F2-9173-16084D1B26F1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B03F98-16E8-4995-AEC2-B3822A0545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5" t="33123" r="11956" b="14869"/>
          <a:stretch/>
        </p:blipFill>
        <p:spPr>
          <a:xfrm>
            <a:off x="324486" y="1285460"/>
            <a:ext cx="7452065" cy="5263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9C6668-D375-48AA-B88F-9000E5818272}"/>
              </a:ext>
            </a:extLst>
          </p:cNvPr>
          <p:cNvSpPr txBox="1"/>
          <p:nvPr/>
        </p:nvSpPr>
        <p:spPr>
          <a:xfrm>
            <a:off x="1726443" y="2981960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6EFB4D-5097-4CC6-94CA-BBB47FDA7105}"/>
              </a:ext>
            </a:extLst>
          </p:cNvPr>
          <p:cNvSpPr txBox="1"/>
          <p:nvPr/>
        </p:nvSpPr>
        <p:spPr>
          <a:xfrm>
            <a:off x="1866181" y="3136019"/>
            <a:ext cx="241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EDCDD-DD09-427A-9731-1105CFD6A354}"/>
              </a:ext>
            </a:extLst>
          </p:cNvPr>
          <p:cNvSpPr txBox="1"/>
          <p:nvPr/>
        </p:nvSpPr>
        <p:spPr>
          <a:xfrm>
            <a:off x="1433484" y="2982130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B23F93-34E4-4584-9564-C39827F51BE5}"/>
              </a:ext>
            </a:extLst>
          </p:cNvPr>
          <p:cNvSpPr txBox="1"/>
          <p:nvPr/>
        </p:nvSpPr>
        <p:spPr>
          <a:xfrm>
            <a:off x="1538438" y="3136019"/>
            <a:ext cx="241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886BB0-C11A-4F26-9F24-37E339ECE024}"/>
              </a:ext>
            </a:extLst>
          </p:cNvPr>
          <p:cNvSpPr txBox="1"/>
          <p:nvPr/>
        </p:nvSpPr>
        <p:spPr>
          <a:xfrm>
            <a:off x="2054186" y="2982130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3EB392-A8CE-470F-A89D-A75379C53700}"/>
              </a:ext>
            </a:extLst>
          </p:cNvPr>
          <p:cNvSpPr txBox="1"/>
          <p:nvPr/>
        </p:nvSpPr>
        <p:spPr>
          <a:xfrm>
            <a:off x="1194995" y="2982130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B222E4-B1B9-491A-AD73-34CFDFBD311D}"/>
              </a:ext>
            </a:extLst>
          </p:cNvPr>
          <p:cNvSpPr txBox="1"/>
          <p:nvPr/>
        </p:nvSpPr>
        <p:spPr>
          <a:xfrm>
            <a:off x="2054186" y="3306992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3040CE-6E16-4208-903A-41A34B8827C8}"/>
              </a:ext>
            </a:extLst>
          </p:cNvPr>
          <p:cNvSpPr txBox="1"/>
          <p:nvPr/>
        </p:nvSpPr>
        <p:spPr>
          <a:xfrm>
            <a:off x="1743466" y="3306993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D4E567-87D9-45D6-AF64-9F67982A8B2F}"/>
              </a:ext>
            </a:extLst>
          </p:cNvPr>
          <p:cNvSpPr txBox="1"/>
          <p:nvPr/>
        </p:nvSpPr>
        <p:spPr>
          <a:xfrm>
            <a:off x="1568622" y="3429000"/>
            <a:ext cx="241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48B9BA-5159-4C4C-8178-19362248A13F}"/>
              </a:ext>
            </a:extLst>
          </p:cNvPr>
          <p:cNvSpPr txBox="1"/>
          <p:nvPr/>
        </p:nvSpPr>
        <p:spPr>
          <a:xfrm>
            <a:off x="1451369" y="3306994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EDFB98-B099-462F-8296-7E715E6ABC17}"/>
              </a:ext>
            </a:extLst>
          </p:cNvPr>
          <p:cNvSpPr txBox="1"/>
          <p:nvPr/>
        </p:nvSpPr>
        <p:spPr>
          <a:xfrm>
            <a:off x="1316218" y="3429000"/>
            <a:ext cx="241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093FFE-D4EB-4464-9E0D-6A48B8B3C851}"/>
              </a:ext>
            </a:extLst>
          </p:cNvPr>
          <p:cNvSpPr txBox="1"/>
          <p:nvPr/>
        </p:nvSpPr>
        <p:spPr>
          <a:xfrm>
            <a:off x="1194995" y="3312644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516C0-233F-46FD-8545-079FF3B46C26}"/>
              </a:ext>
            </a:extLst>
          </p:cNvPr>
          <p:cNvSpPr txBox="1"/>
          <p:nvPr/>
        </p:nvSpPr>
        <p:spPr>
          <a:xfrm>
            <a:off x="2054186" y="3598872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0F8B5C-2BBF-49D8-8859-28FAD71707A3}"/>
              </a:ext>
            </a:extLst>
          </p:cNvPr>
          <p:cNvSpPr txBox="1"/>
          <p:nvPr/>
        </p:nvSpPr>
        <p:spPr>
          <a:xfrm>
            <a:off x="1761227" y="3602584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29AEC2-4CC6-42DB-A1E3-18327835AEEB}"/>
              </a:ext>
            </a:extLst>
          </p:cNvPr>
          <p:cNvSpPr txBox="1"/>
          <p:nvPr/>
        </p:nvSpPr>
        <p:spPr>
          <a:xfrm>
            <a:off x="1479347" y="3598872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696106-1599-48E2-9D71-E82911BCB0C2}"/>
              </a:ext>
            </a:extLst>
          </p:cNvPr>
          <p:cNvSpPr txBox="1"/>
          <p:nvPr/>
        </p:nvSpPr>
        <p:spPr>
          <a:xfrm>
            <a:off x="1205378" y="3602584"/>
            <a:ext cx="209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6" name="Tues maths slide 3">
            <a:hlinkClick r:id="" action="ppaction://media"/>
            <a:extLst>
              <a:ext uri="{FF2B5EF4-FFF2-40B4-BE49-F238E27FC236}">
                <a16:creationId xmlns:a16="http://schemas.microsoft.com/office/drawing/2014/main" id="{998D807A-944E-4D22-8F0D-7D79816FF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057" y="846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336763"/>
            <a:ext cx="30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498526" y="6302406"/>
            <a:ext cx="941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3, 4 and 5 after completing all of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5835593" y="173672"/>
            <a:ext cx="4004655" cy="1551871"/>
            <a:chOff x="8187345" y="3174838"/>
            <a:chExt cx="4004655" cy="15518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D42B0-0785-43CF-8F61-59F5EE6BF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2" t="46584" r="12282" b="19924"/>
          <a:stretch/>
        </p:blipFill>
        <p:spPr>
          <a:xfrm>
            <a:off x="498526" y="1963791"/>
            <a:ext cx="9043039" cy="4108380"/>
          </a:xfrm>
          <a:prstGeom prst="rect">
            <a:avLst/>
          </a:prstGeom>
        </p:spPr>
      </p:pic>
      <p:pic>
        <p:nvPicPr>
          <p:cNvPr id="5" name="Tues maths slide 4">
            <a:hlinkClick r:id="" action="ppaction://media"/>
            <a:extLst>
              <a:ext uri="{FF2B5EF4-FFF2-40B4-BE49-F238E27FC236}">
                <a16:creationId xmlns:a16="http://schemas.microsoft.com/office/drawing/2014/main" id="{F67BCEE9-B665-42B2-8069-37C1E3C94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2584" y="699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797B-DD61-403F-9956-FB0AA45DB49B}"/>
              </a:ext>
            </a:extLst>
          </p:cNvPr>
          <p:cNvSpPr txBox="1"/>
          <p:nvPr/>
        </p:nvSpPr>
        <p:spPr>
          <a:xfrm>
            <a:off x="498526" y="512226"/>
            <a:ext cx="30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F0ED-7CB6-4772-8F0B-D642E4A3B115}"/>
              </a:ext>
            </a:extLst>
          </p:cNvPr>
          <p:cNvSpPr txBox="1"/>
          <p:nvPr/>
        </p:nvSpPr>
        <p:spPr>
          <a:xfrm>
            <a:off x="498526" y="6302406"/>
            <a:ext cx="941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3, 4 and 5 after completing all of the questions.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C374D-0194-47F8-A12B-278509E2DEED}"/>
              </a:ext>
            </a:extLst>
          </p:cNvPr>
          <p:cNvGrpSpPr/>
          <p:nvPr/>
        </p:nvGrpSpPr>
        <p:grpSpPr>
          <a:xfrm>
            <a:off x="5835593" y="173672"/>
            <a:ext cx="4004655" cy="1551871"/>
            <a:chOff x="8187345" y="3174838"/>
            <a:chExt cx="4004655" cy="15518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CE6F8-0E7E-427A-853F-4BEAC7DE84DE}"/>
                </a:ext>
              </a:extLst>
            </p:cNvPr>
            <p:cNvSpPr txBox="1"/>
            <p:nvPr/>
          </p:nvSpPr>
          <p:spPr>
            <a:xfrm>
              <a:off x="8187345" y="317483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1. Multiply by the ones column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BA3BEB-413C-4038-AA45-040044354BDC}"/>
                </a:ext>
              </a:extLst>
            </p:cNvPr>
            <p:cNvSpPr txBox="1"/>
            <p:nvPr/>
          </p:nvSpPr>
          <p:spPr>
            <a:xfrm>
              <a:off x="8187345" y="3574948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2. Add zero as a place holder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EF15F-3B95-41A6-83BE-ABA6E0A15758}"/>
                </a:ext>
              </a:extLst>
            </p:cNvPr>
            <p:cNvSpPr txBox="1"/>
            <p:nvPr/>
          </p:nvSpPr>
          <p:spPr>
            <a:xfrm>
              <a:off x="8187345" y="398804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3. Multiply by the tens column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BE3E02-81FB-4AC7-9533-ECE0E3644552}"/>
                </a:ext>
              </a:extLst>
            </p:cNvPr>
            <p:cNvSpPr txBox="1"/>
            <p:nvPr/>
          </p:nvSpPr>
          <p:spPr>
            <a:xfrm>
              <a:off x="8187345" y="4388155"/>
              <a:ext cx="400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4. Add your two answers together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4EF4A8-AB49-4C07-A8C9-3C617D6512CA}"/>
              </a:ext>
            </a:extLst>
          </p:cNvPr>
          <p:cNvGrpSpPr/>
          <p:nvPr/>
        </p:nvGrpSpPr>
        <p:grpSpPr>
          <a:xfrm>
            <a:off x="498526" y="2196279"/>
            <a:ext cx="9305134" cy="3674842"/>
            <a:chOff x="498526" y="2196279"/>
            <a:chExt cx="9305134" cy="36748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8426C3-B613-44A8-86A3-A87434252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864" t="37100" r="12954" b="35394"/>
            <a:stretch/>
          </p:blipFill>
          <p:spPr>
            <a:xfrm>
              <a:off x="498526" y="2196279"/>
              <a:ext cx="9305134" cy="34813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012F57-5732-451F-A1EC-353F5BA727B2}"/>
                </a:ext>
              </a:extLst>
            </p:cNvPr>
            <p:cNvSpPr/>
            <p:nvPr/>
          </p:nvSpPr>
          <p:spPr>
            <a:xfrm>
              <a:off x="498526" y="5541818"/>
              <a:ext cx="9296638" cy="329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Tues maths slide 5">
            <a:hlinkClick r:id="" action="ppaction://media"/>
            <a:extLst>
              <a:ext uri="{FF2B5EF4-FFF2-40B4-BE49-F238E27FC236}">
                <a16:creationId xmlns:a16="http://schemas.microsoft.com/office/drawing/2014/main" id="{E0B8EACC-30FE-4724-AB69-93D7C8F23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0996" y="856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278773" y="2969630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037702" y="1953927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3 - 5 Answers: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A542BF-F963-472C-940E-9A844810ECFA}"/>
              </a:ext>
            </a:extLst>
          </p:cNvPr>
          <p:cNvGrpSpPr/>
          <p:nvPr/>
        </p:nvGrpSpPr>
        <p:grpSpPr>
          <a:xfrm>
            <a:off x="418796" y="555171"/>
            <a:ext cx="6272150" cy="5747657"/>
            <a:chOff x="4308764" y="2991394"/>
            <a:chExt cx="2964872" cy="24615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22CE9E4-9C01-49E9-8CB0-F943C3444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340" t="45425" r="40342" b="18851"/>
            <a:stretch/>
          </p:blipFill>
          <p:spPr>
            <a:xfrm>
              <a:off x="4308764" y="3131671"/>
              <a:ext cx="2964872" cy="232128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13681B-11A0-42E7-9313-298B48D4AEBC}"/>
                </a:ext>
              </a:extLst>
            </p:cNvPr>
            <p:cNvSpPr/>
            <p:nvPr/>
          </p:nvSpPr>
          <p:spPr>
            <a:xfrm>
              <a:off x="4308764" y="2991394"/>
              <a:ext cx="2964872" cy="140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Tues maths slide 6">
            <a:hlinkClick r:id="" action="ppaction://media"/>
            <a:extLst>
              <a:ext uri="{FF2B5EF4-FFF2-40B4-BE49-F238E27FC236}">
                <a16:creationId xmlns:a16="http://schemas.microsoft.com/office/drawing/2014/main" id="{9D7F3E40-F4C0-4B93-9A8B-BF5C28657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244" y="4303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221087" y="6172195"/>
            <a:ext cx="554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600181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16473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5FB999-5400-4733-A592-7204275F9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72" t="36631" r="13000" b="34218"/>
          <a:stretch/>
        </p:blipFill>
        <p:spPr>
          <a:xfrm>
            <a:off x="613984" y="2329891"/>
            <a:ext cx="8902136" cy="3379083"/>
          </a:xfrm>
          <a:prstGeom prst="rect">
            <a:avLst/>
          </a:prstGeom>
        </p:spPr>
      </p:pic>
      <p:pic>
        <p:nvPicPr>
          <p:cNvPr id="2" name="Tues maths slide 7">
            <a:hlinkClick r:id="" action="ppaction://media"/>
            <a:extLst>
              <a:ext uri="{FF2B5EF4-FFF2-40B4-BE49-F238E27FC236}">
                <a16:creationId xmlns:a16="http://schemas.microsoft.com/office/drawing/2014/main" id="{DB05606F-F94E-4DBB-920E-115B0CB98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8396" y="1295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4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221087" y="1304098"/>
            <a:ext cx="614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answer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384205"/>
            <a:ext cx="670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FAE4E3-E703-4577-A0FF-A8043A5E55FE}"/>
              </a:ext>
            </a:extLst>
          </p:cNvPr>
          <p:cNvGrpSpPr/>
          <p:nvPr/>
        </p:nvGrpSpPr>
        <p:grpSpPr>
          <a:xfrm>
            <a:off x="1488197" y="2144015"/>
            <a:ext cx="4980337" cy="4070519"/>
            <a:chOff x="844730" y="2160948"/>
            <a:chExt cx="2790747" cy="23856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1255B9-4C1C-4F88-965C-E3C74A834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607" t="73215" r="29331" b="6274"/>
            <a:stretch/>
          </p:blipFill>
          <p:spPr>
            <a:xfrm>
              <a:off x="844730" y="2647334"/>
              <a:ext cx="2790745" cy="18993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5EB021-0D3F-495E-9A94-F5CEB00B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79" t="40450" r="29331" b="53994"/>
            <a:stretch/>
          </p:blipFill>
          <p:spPr>
            <a:xfrm>
              <a:off x="844731" y="2160948"/>
              <a:ext cx="2790746" cy="486387"/>
            </a:xfrm>
            <a:prstGeom prst="rect">
              <a:avLst/>
            </a:prstGeom>
          </p:spPr>
        </p:pic>
      </p:grpSp>
      <p:pic>
        <p:nvPicPr>
          <p:cNvPr id="2" name="Tues maths slide 8">
            <a:hlinkClick r:id="" action="ppaction://media"/>
            <a:extLst>
              <a:ext uri="{FF2B5EF4-FFF2-40B4-BE49-F238E27FC236}">
                <a16:creationId xmlns:a16="http://schemas.microsoft.com/office/drawing/2014/main" id="{AF931ECA-2E16-413F-B7BE-836CB2BBC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9960" y="1162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6e6ca74e-b4f7-4601-85ac-67e42a279e9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460e403-a353-4628-9222-e96d0f2ecf11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349</Words>
  <Application>Microsoft Office PowerPoint</Application>
  <PresentationFormat>Widescreen</PresentationFormat>
  <Paragraphs>55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199</cp:revision>
  <dcterms:created xsi:type="dcterms:W3CDTF">2020-07-13T10:58:18Z</dcterms:created>
  <dcterms:modified xsi:type="dcterms:W3CDTF">2021-02-28T10:49:15Z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