
<file path=[Content_Types].xml><?xml version="1.0" encoding="utf-8"?>
<Types xmlns="http://schemas.openxmlformats.org/package/2006/content-types">
  <Default Extension="png" ContentType="image/png"/>
  <Default Extension="tmp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ink/inkAction1.xml" ContentType="application/vnd.ms-office.inkAction+xml"/>
  <Override PartName="/ppt/ink/inkAction2.xml" ContentType="application/vnd.ms-office.inkAction+xml"/>
  <Override PartName="/ppt/ink/inkAction3.xml" ContentType="application/vnd.ms-office.inkAction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7" r:id="rId4"/>
    <p:sldId id="259" r:id="rId5"/>
    <p:sldId id="260" r:id="rId6"/>
    <p:sldId id="261" r:id="rId7"/>
    <p:sldId id="262" r:id="rId8"/>
    <p:sldId id="268" r:id="rId9"/>
    <p:sldId id="264" r:id="rId10"/>
    <p:sldId id="267" r:id="rId11"/>
    <p:sldId id="265" r:id="rId12"/>
    <p:sldId id="266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ink/inkAction1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7093" units="1/cm"/>
          <inkml:channelProperty channel="Y" name="resolution" value="39.58763" units="1/cm"/>
          <inkml:channelProperty channel="T" name="resolution" value="1" units="1/dev"/>
        </inkml:channelProperties>
      </inkml:inkSource>
      <inkml:timestamp xml:id="ts0" timeString="2021-02-26T15:38:33.001"/>
    </inkml:context>
    <inkml:brush xml:id="br0">
      <inkml:brushProperty name="width" value="0.05292" units="cm"/>
      <inkml:brushProperty name="height" value="0.05292" units="cm"/>
    </inkml:brush>
  </inkml:definitions>
  <iact:action type="add" startTime="34333">
    <iact:property name="dataType"/>
    <iact:actionData xml:id="d0">
      <inkml:trace xmlns:inkml="http://www.w3.org/2003/InkML" xml:id="stk0" contextRef="#ctx0" brushRef="#br0">11787 7752 0,'0'-34'14,"-35"34"-6,1 0 7,-36 0 1,35-35 0,-34 35-1,34 0 0,0 0-8,0 0 10,1 0-11,-1 0 2,-35 0 8,35 0 0,1 0-10,-1 0 2,0 0 1,-69 0-1,69 0-2,-34 0 3,34 0-3,-35 0 2,35 0 0,1 0 0,-36 0 0,35 35 0,1-1 1,-36 1-4,35-35 3,1 35 1,-1-35-1,0 0-2,-35 35 2,36 34 1,-1-69-3,-69 35 2,69 0-1,0-35 1,-34 69 1,-1-34 0,35 0-3,0 0 1,1-35 2,-36 34-1,35 1-1,1 0 0,-36 0 2,0 34 5,36-69-7,-1 35 1,0 0 1,35-1-1,-69-34-1,69 70 2,-70-70-4,70 35 3,-69 0 0,34-1-1,0-34 2,0 70-2,0-1 8,1-69-7,-1 35-1,0 0 1,35 0 0,-35-35 2,1 34-3,-1 1 7,35 0-6,-35-35-1,35 35 2,-35-35-3,35 34 2,-34 1 0,-1-35-1,35 35 3,-35-35-4,35 35 2,-35-35-1,35 35 1,0-1 9,-35 1-10,1 0 9,34 0-9,0-1 0,0 1 11,-35 0-13,35 0 2,0-1 1,0 1 1,0 0-1,0 0-2,0 34 2,0-34 1,0 0-3,0 34 2,0 1 0,0-35 1,0-1-3,0 36 1,0-1 1,0 1 0,0-35 0,0 34-1,0-34 2,0 69-2,0-69 0,0 35 2,0 34-2,0-35 1,0 1-1,0-1 3,0 36-5,35-36 3,-35 1 0,0-1 1,34 1-3,1-1 1,0 1 2,-35-1-2,0-34 1,70 69-1,-36-34 2,-34-1-2,35 1 1,0-1-1,0 36 1,-35-70-1,34 34 1,1 1 0,-35-1 1,35-34-3,0 0 2,-1 34 0,1-34-1,0 34 4,35 1-6,-36-35 2,1 0 3,0-1-4,0 36 1,-1-70 1,36 69 0,-35-34 1,-1 0-3,36 0 3,-35-1 0,69 1-4,-69 0 5,69 0-3,-34-1-1,-1-34 2,36 35-1,-71-35 1,1 35 2,35-35-4,-1 0 1,1 0 1,-1 0 1,1 0-2,34 0 0,0 0 3,1 0-5,-1-35 3,-34 35 0,34 0 0,-35-35-1,1 1 2,0-1-3,-1 35 2,1-35 0,-36 0 0,36 1 2,-35-36-5,34 70 5,1-35-4,-35 1 1,-1-36 1,36 70-1,-35-35 1,-1 1 1,1 34-2,0-70 0,0 70 1,34-104-1,-34 69 2,0-35-1,0-34-2,34 69 2,-69 1 0,35-36 0,0 1-1,-35 34 1,34 0 2,-34 0 3,35 35-6,-35-69 2,0 34-1,0-35-2,35 1 4,-35-35-2,35-1-2,-35 36 2,0-1 0,35 1-1,-35-1 0,0 1 1,0 34 9,0-35-11,0 36 4,34-1-4,-34-35 1,0 1 1,0-1 2,35 1-4,-35 34 1,35-69 3,-35 69 3,0 0-5,0 0 7,0 1-7,0-1 8,0-35 6,35 70-14,-35-34-1,0-36 3,34 70-3,-34-35 0,0-34 0,0 34 9,0 0 1,0 1-11,0-1 3,0 0-3,0-35 2,35 36-1,-35-36 1,0-34 0,0 34 0,0 36-1,0-36 1,0 35 1,0-34-3,0-1 4,0 1-4,0 34 1,0-35 1,0-34 0,0 35 0,0-70-1,-35 69 1,35-34 0,-34 69-1,34-69 0,-35 69 4,35-35-6,-35 1 6,0 34-7,35 0 6,0 1-4,-34-1 1,-1 0 1,35 0 2,-35 1-4,35-1 1,0 0 1,-35 0 1,35 1-1,-35 34-2,35-35 4,0 0 3,-34 35 2,34-35-5,-35 0 19,35 1-14,-35-1 9,0 35-9,1-35 8,-1 35 0,0 0 0,0 0-8,1 0 8,-1 0-8,0 0 1,0 0-8,0 0 7,1 0 9,-1 0-2,0 0-6,0 0 0,1 0 13</inkml:trace>
    </iact:actionData>
  </iact:action>
</iact:actions>
</file>

<file path=ppt/ink/inkAction2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7093" units="1/cm"/>
          <inkml:channelProperty channel="Y" name="resolution" value="39.58763" units="1/cm"/>
          <inkml:channelProperty channel="T" name="resolution" value="1" units="1/dev"/>
        </inkml:channelProperties>
      </inkml:inkSource>
      <inkml:timestamp xml:id="ts0" timeString="2021-02-26T15:38:33.001"/>
    </inkml:context>
    <inkml:brush xml:id="br0">
      <inkml:brushProperty name="width" value="0.05292" units="cm"/>
      <inkml:brushProperty name="height" value="0.05292" units="cm"/>
    </inkml:brush>
  </inkml:definitions>
  <iact:action type="add" startTime="20256">
    <iact:property name="dataType"/>
    <iact:actionData xml:id="d0">
      <inkml:trace xmlns:inkml="http://www.w3.org/2003/InkML" xml:id="stk0" contextRef="#ctx0" brushRef="#br0">20897 8656 0,'0'35'213,"0"0"-197,0 0 1,0-1-3,0 1-7,0 0 9,0 0-1,0-1 0,0 1-6,0 0 13,0 0-7,0-1 1,0 1-7,35 0 12,-35 0-5,35 0 1,-35-1-3,0 1 1,34 0 0,-34 0 9,35-1-16,-35 1 15,35-35-15,0 0-1,-35 35 0,34-35 8,-34 35-7,35-35 8,-35 34-1,35-34 0,0 0 1,-1 35-1,1-35 0,0 0 8,0 35-14,0-35 7,-1 0-2,1 0 9,0 0-8,0 0-7,-1 0 7,1 0 2,0 0-10,0 0 8,-1 0 2,1 0 4,0 0-6,0 0 24,0 0-7,-1 0-2,1 0-22,0-35 7,0 35 8,-35-35-16,34 1 8,1 34 9,-35-35-17,35 35 1,-35-35 23,35 35-22,-35-35 36,0 1-30,34 34 0,-34-35 9,0 0 17,0 0-12,35 35-23,-35-34 10,0-1 0,0 0-2,35 35 1,-35-35 40</inkml:trace>
    </iact:actionData>
  </iact:action>
  <iact:action type="add" startTime="22890">
    <iact:property name="dataType"/>
    <iact:actionData xml:id="d1">
      <inkml:trace xmlns:inkml="http://www.w3.org/2003/InkML" xml:id="stk1" contextRef="#ctx0" brushRef="#br0">12482 9073 0,'35'35'269,"0"-35"-255,-35 35-5,35-35 5,-35 35-6,0 0 0,35-35-1,-1 0 9,-34 34-7,35-34 5,-35 35-6,35-35-1,0 0 17,-35 35-17,34-35 2,1 35-3,0-35 17,0 34 1,-1-34 0,1 0-18,0 35 18,0-35-2,0 0-6,-1 35 0,1-35 6,0 0-6,0 0 7,-1 0-16,1 0 10,0 0-4,0 0 11,-1 0-15,1 0 15,0 0 12,-35-35-28,35 0 7,0 35-6,-35-34-2,34-1 10,-34 0-4,35 35-5,-35-35-1,0 1 17,35 34-16,-35-35 6,35 0 11,-35 0-3,0 0-5,0 1 4,0-1-13,0 0 23,0 0-8,0 1-1,0-1-14,0 0 15,0 0 0,0 1 1,0-1-2,0 0 17</inkml:trace>
    </iact:actionData>
  </iact:action>
  <iact:action type="add" startTime="25133">
    <iact:property name="dataType"/>
    <iact:actionData xml:id="d2">
      <inkml:trace xmlns:inkml="http://www.w3.org/2003/InkML" xml:id="stk2" contextRef="#ctx0" brushRef="#br0">17768 8309 0,'0'-35'9,"-35"35"4,35-35 18,-35 35-14,0-35 12,-34 35-6,34 0-6,0 0-10,0-34 0,1 34 0,-1 0 3,0-35-4,0 35 1,1 0 3,-1 0-4,0 0 4,-34 0 3,34 0-4,0 0-2,0 0 0,0 0 2,1 0-3,-1 0 3,0 0 5,0 0-6,1 0 9,-1 0-1,0 0-2,0 0 2,0 0-2,1 0 9,34 35-15,-35-1 0,35 1 6,-35-35-6,0 35 0,35 0 7,-34-1-7,34 1-1,-35 0 9,35 0-9,-35-1 3,35 1 4,0 35 1,0-35 0,0-1 10,0 1-18,0 0 9,0 0 6,0-1-7,0 1 2,0 0 4,35 0 2,-35-1 2,35 1-11,-35 0 9,34-35-15,-34 35-1,35-35 8,0 34-5,-35 1 4,35-35-6,-1 35 6,1-35 2,0 0-8,0 35 7,0-35 0,-1 0 1,1 0-7,-35 35-3,35-35 2,0 0-1,-35 34 1,34-34 0,1 0 1,0 0-2,0 0 8,0 0-6,-1 0 4,-34 35-5,35-35 0,0 0 7,0 0-7,-1 0 8,1 0-1,0 0 10,0 0-18,-1 0 15,1 0 0,0 0-6,0 0-9,0 0 3,-1 0 4,1 0 1,0 0-7,-35-35 1,35 35 13,-35-34-13,34 34 29,-34-35-1,0 0-14,35 35-8,-35-35-5,0 0-4,35 35 1,-35-34 1,0-1 16,0 0-10,0 0-6,0 1 16,0-1-1,0 0-15,0 0 6,0 1-6,0-1 15,0 0-15,0 0 22,0 1 1,0-1-16,0 0-7,0 0 16,0 0-1,0 1 14,0-1 10,0 0-23,0 0 14,-35 35 24,35-34-40</inkml:trace>
    </iact:actionData>
  </iact:action>
</iact:actions>
</file>

<file path=ppt/ink/inkAction3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7093" units="1/cm"/>
          <inkml:channelProperty channel="Y" name="resolution" value="39.58763" units="1/cm"/>
          <inkml:channelProperty channel="T" name="resolution" value="1" units="1/dev"/>
        </inkml:channelProperties>
      </inkml:inkSource>
      <inkml:timestamp xml:id="ts0" timeString="2021-02-26T16:04:39.672"/>
    </inkml:context>
    <inkml:brush xml:id="br0">
      <inkml:brushProperty name="width" value="0.05292" units="cm"/>
      <inkml:brushProperty name="height" value="0.05292" units="cm"/>
    </inkml:brush>
  </inkml:definitions>
  <iact:action type="add" startTime="9173">
    <iact:property name="dataType"/>
    <iact:actionData xml:id="d0">
      <inkml:trace xmlns:inkml="http://www.w3.org/2003/InkML" xml:id="stk0" contextRef="#ctx0" brushRef="#br0">11718 3268 0,'0'0'15,"-70"0"17,35 0-30,0 0 42,1 35-42,-1 0 43,0-1-43,0 36 2,1-1 22,-36 36-24,70-71 11,0 36 18,-35 34-29,35-69 12,-35 0-12,1 104 27,-1-70-26,35 36 10,0-1 18,-35-35-29,0 36 12,35 34 17,0-35-29,-34 0 12,34 1 17,0-1-29,0-69 11,0 0-11,0 34 28,0 35-27,0-69 0,34 69 10,-34-69 15,35 104-25,0-104-1,0 34 24,-1 36-22,1-36-2,0-34 7,-35 0 7,35 34-14,0-34 27,-1 35-26,1-70-2,35 69 27,-36-34-25,36 0 10,-35-1-12,69-34 28,0 0-27,-34 0 12,-1 0-13,36 0 29,34 0-27,-70 0 10,36 0 18,-71-34-29,71-36 12,-1 1 18,0-1-29,-69 35 6,0-34-6,0 69 12,-1-70-14,1 36 30,0-36-29,-35 0 11,35-69 18,0-69-29,-1-35 12,-34 69 17,0 35-29,0 104 0,0-69 10,0 69 4,0-35-14,0-34 28,0-105-27,-34 70 24,-1 0-25,-35 35 27,1-35-26,34 104 10,35-34-12,-70-36 29,1 36-28,34-1 12,0 36-13,1-71 29,-1 36-27,-35 34 10,35 0 18,35 1-29,-69-1 12,34 0 17,0 0-28,-69 0 10,35 35 18,-1 0-29,35 0 11,-34 0 19,34 0-30,0 0 11,-34 0 18,-1 0-29,35 0 12,1 0 2,-1 0-1,0 0 17,0 0-30</inkml:trace>
    </iact:actionData>
  </iact:action>
</iact:action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F4D5D8-FB67-42CF-92F5-D0F4454D07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DB98033-A1F1-4FA2-BA69-F49C4094F95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D128FA-C2AC-4CB4-B281-410A5BB5EF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49646-D9EF-4CED-B154-8AB92336A986}" type="datetimeFigureOut">
              <a:rPr lang="en-GB" smtClean="0"/>
              <a:t>26/02/2021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531999-A9C3-4882-99FE-FBB553C84A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25862C-48D4-43DD-AAC6-D1B9070AB6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D6BBB-1A1D-40CB-BAAE-AD302DBD745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52366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EF37FF-908C-4354-B034-7986EB98B9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78D476B-FE5E-416E-8A5D-2FAC0B8F38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76BC20-BC23-46F9-9430-EFADF91863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49646-D9EF-4CED-B154-8AB92336A986}" type="datetimeFigureOut">
              <a:rPr lang="en-GB" smtClean="0"/>
              <a:t>26/02/2021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6EBB6C-BB09-4D85-8123-384E8F96E8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119DAA-0F7D-4D08-820D-21AB7ACCB4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D6BBB-1A1D-40CB-BAAE-AD302DBD745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325228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B4574EC-4FEC-4035-8D41-637569AD126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23990B9-198C-4CB7-9FD8-E3E8550775E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5B3DF4-4B5A-46A7-9258-3465F1B664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49646-D9EF-4CED-B154-8AB92336A986}" type="datetimeFigureOut">
              <a:rPr lang="en-GB" smtClean="0"/>
              <a:t>26/02/2021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2D5928-FAA6-49A2-AF34-CB7AC342D9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6B10BB-2A38-4A92-9BB7-573F0B33AC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D6BBB-1A1D-40CB-BAAE-AD302DBD745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402568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D8E45E-F8A6-4FE1-9965-7BC3E8B0EB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43F5EE-1750-425B-AEA2-3BEBC518A3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FE93C1-3AD2-49C9-9BD0-B4FCEDD809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49646-D9EF-4CED-B154-8AB92336A986}" type="datetimeFigureOut">
              <a:rPr lang="en-GB" smtClean="0"/>
              <a:t>26/02/2021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B8568C-7FD7-4CC4-842D-6A9CF81CF6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7FD102-79FD-4096-82B8-E0FBBAE9BB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D6BBB-1A1D-40CB-BAAE-AD302DBD745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808293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E7A2A6-DA7A-4D80-9774-4C6F224665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4967761-6670-4481-8A77-E27F9E17B1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80F66B-AB12-4975-BA16-C81FFCFD29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49646-D9EF-4CED-B154-8AB92336A986}" type="datetimeFigureOut">
              <a:rPr lang="en-GB" smtClean="0"/>
              <a:t>26/02/2021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666268-8C97-42BE-8A9E-FD56C0CAC4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856C4A-108E-4A3E-851A-B7F367115B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D6BBB-1A1D-40CB-BAAE-AD302DBD745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851824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A04409-FCAA-449C-AC78-76F2CB20DA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A1FBA1-FD6B-42E5-8399-28208B2FEF8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EE8506D-25EC-4876-B74F-B426DC2646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117DC1-ED9F-40FA-BD96-960ED17D2B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49646-D9EF-4CED-B154-8AB92336A986}" type="datetimeFigureOut">
              <a:rPr lang="en-GB" smtClean="0"/>
              <a:t>26/02/2021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2392300-EA2A-46D5-9C73-A664DDCAD3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AFB8FB1-447B-4640-988F-069EDCCBD2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D6BBB-1A1D-40CB-BAAE-AD302DBD745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883827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C6CC76-4077-4DDC-A365-A24A04DAFB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5970B2-B786-4571-A579-3ACA8E1571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C153853-C23A-4D22-A5BD-F0AD1DE404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58DBF88-12BF-41A4-BDDD-9C1B6384CC1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1B33C78-AB5B-4309-90A3-A851618BD2E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767389B-40B2-4086-9179-E0E96A1B43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49646-D9EF-4CED-B154-8AB92336A986}" type="datetimeFigureOut">
              <a:rPr lang="en-GB" smtClean="0"/>
              <a:t>26/02/2021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340C637-3A44-4C92-8127-42FC10FD28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018A8DE-08F6-41F8-9E41-57385D8D30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D6BBB-1A1D-40CB-BAAE-AD302DBD745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82317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FC5892-FAA0-4AAF-90E7-FA3175F3B0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97FE1CB-FA72-4459-B25E-D212658CEC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49646-D9EF-4CED-B154-8AB92336A986}" type="datetimeFigureOut">
              <a:rPr lang="en-GB" smtClean="0"/>
              <a:t>26/02/2021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6095404-A9BC-432C-B30C-12D046B992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BB7160D-5757-4BBC-A9C5-9D7DAB58D6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D6BBB-1A1D-40CB-BAAE-AD302DBD745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57731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2DAA6B6-1AB7-4B86-951C-B97C3260F4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49646-D9EF-4CED-B154-8AB92336A986}" type="datetimeFigureOut">
              <a:rPr lang="en-GB" smtClean="0"/>
              <a:t>26/02/2021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9F7BA6E-A09D-468A-B6D6-3FCF6358C8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201859-7A39-452C-820B-8A38D1F61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D6BBB-1A1D-40CB-BAAE-AD302DBD745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036809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2AFAA2-B537-4B58-8608-B971BF60DD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A152E0-026E-460E-91A5-F60839C39C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DDC10BA-A194-4FA1-8B36-90D7ACB120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0293839-82A4-4C33-B8FE-CFC6E922BC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49646-D9EF-4CED-B154-8AB92336A986}" type="datetimeFigureOut">
              <a:rPr lang="en-GB" smtClean="0"/>
              <a:t>26/02/2021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7DC080D-96FD-49AF-A34C-A18D9BEA77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9ABEC4A-E359-493E-9E6F-72AEEF8ABF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D6BBB-1A1D-40CB-BAAE-AD302DBD745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368443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BC1C7B-3360-4D0F-AA3B-C298606C8D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B022B06-30EF-4F89-97F9-5E5E5A7711F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BD2ADB-EDBC-4EB2-8AD5-D088A508CA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E89910E-D9B8-4C31-BF04-E48CAE14EA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49646-D9EF-4CED-B154-8AB92336A986}" type="datetimeFigureOut">
              <a:rPr lang="en-GB" smtClean="0"/>
              <a:t>26/02/2021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5CBB405-70D0-4847-8F97-483922CC7D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917530A-77BD-4A91-8F47-8F3C822015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D6BBB-1A1D-40CB-BAAE-AD302DBD745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32002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B626F8C-8737-4CE2-9EAE-10116D6977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F54E1FB-C767-40D3-8C60-36F9E120DB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96F0C0-413A-484D-B095-2427A89F22B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249646-D9EF-4CED-B154-8AB92336A986}" type="datetimeFigureOut">
              <a:rPr lang="en-GB" smtClean="0"/>
              <a:t>26/02/2021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19629A-6E70-4E4C-A517-F95DD7085D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0B5D73-8FD8-47C2-91EE-8ED931363E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2D6BBB-1A1D-40CB-BAAE-AD302DBD745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12889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14.png"/><Relationship Id="rId5" Type="http://schemas.microsoft.com/office/2011/relationships/inkAction" Target="../ink/inkAction3.xml"/><Relationship Id="rId4" Type="http://schemas.openxmlformats.org/officeDocument/2006/relationships/image" Target="../media/image13.tm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7.jp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16.jpg"/><Relationship Id="rId5" Type="http://schemas.openxmlformats.org/officeDocument/2006/relationships/image" Target="../media/image15.jpg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2.png"/><Relationship Id="rId4" Type="http://schemas.openxmlformats.org/officeDocument/2006/relationships/image" Target="../media/image12.tm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.png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video" Target="../media/media3.mp4"/><Relationship Id="rId7" Type="http://schemas.openxmlformats.org/officeDocument/2006/relationships/image" Target="../media/image4.png"/><Relationship Id="rId2" Type="http://schemas.microsoft.com/office/2007/relationships/media" Target="../media/media3.mp4"/><Relationship Id="rId1" Type="http://schemas.openxmlformats.org/officeDocument/2006/relationships/tags" Target="../tags/tag1.xml"/><Relationship Id="rId6" Type="http://schemas.openxmlformats.org/officeDocument/2006/relationships/slideLayout" Target="../slideLayouts/slideLayout2.xml"/><Relationship Id="rId5" Type="http://schemas.openxmlformats.org/officeDocument/2006/relationships/audio" Target="../media/media4.m4a"/><Relationship Id="rId4" Type="http://schemas.microsoft.com/office/2007/relationships/media" Target="../media/media4.m4a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6.png"/><Relationship Id="rId5" Type="http://schemas.microsoft.com/office/2011/relationships/inkAction" Target="../ink/inkAction1.xml"/><Relationship Id="rId4" Type="http://schemas.openxmlformats.org/officeDocument/2006/relationships/image" Target="../media/image5.tm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8.png"/><Relationship Id="rId5" Type="http://schemas.microsoft.com/office/2011/relationships/inkAction" Target="../ink/inkAction2.xml"/><Relationship Id="rId4" Type="http://schemas.openxmlformats.org/officeDocument/2006/relationships/image" Target="../media/image7.tm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2.png"/><Relationship Id="rId4" Type="http://schemas.openxmlformats.org/officeDocument/2006/relationships/image" Target="../media/image9.tm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2.png"/><Relationship Id="rId4" Type="http://schemas.openxmlformats.org/officeDocument/2006/relationships/image" Target="../media/image10.tm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2.png"/><Relationship Id="rId4" Type="http://schemas.openxmlformats.org/officeDocument/2006/relationships/image" Target="../media/image11.tm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2.png"/><Relationship Id="rId4" Type="http://schemas.openxmlformats.org/officeDocument/2006/relationships/image" Target="../media/image12.tm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1C2EC1-9A41-4CA0-8319-5814828E784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Monday 1</a:t>
            </a:r>
            <a:r>
              <a:rPr lang="en-GB" baseline="30000" dirty="0"/>
              <a:t>st</a:t>
            </a:r>
            <a:r>
              <a:rPr lang="en-GB" dirty="0"/>
              <a:t> March</a:t>
            </a:r>
            <a:br>
              <a:rPr lang="en-GB" dirty="0"/>
            </a:br>
            <a:r>
              <a:rPr lang="en-GB" dirty="0"/>
              <a:t>No Outsiders Lesson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07B76C6-FCCD-48DE-8B65-56447512453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837157E-80A7-44D5-AD11-FBF1D3DAB5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2037" y="3602038"/>
            <a:ext cx="2447925" cy="1866900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F7057074-B23D-40CD-B391-64B603F69B9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3182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092"/>
    </mc:Choice>
    <mc:Fallback>
      <p:transition spd="slow" advTm="190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4D87B04-6FA2-431A-A098-8798A2841B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7310" y="1371313"/>
            <a:ext cx="8097380" cy="4115374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5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0F5038C6-ACC8-44A8-8F84-859690E1E699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3993120" y="1051200"/>
              <a:ext cx="726120" cy="121428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0F5038C6-ACC8-44A8-8F84-859690E1E699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983760" y="1041840"/>
                <a:ext cx="744840" cy="1233000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D23F314A-2583-4B79-A886-7E8BA77724D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22727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6925"/>
    </mc:Choice>
    <mc:Fallback>
      <p:transition spd="slow" advTm="669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6B3ADE2-80CF-49E6-829C-9236F88B7036}"/>
              </a:ext>
            </a:extLst>
          </p:cNvPr>
          <p:cNvSpPr txBox="1"/>
          <p:nvPr/>
        </p:nvSpPr>
        <p:spPr>
          <a:xfrm>
            <a:off x="304800" y="198782"/>
            <a:ext cx="972709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Task </a:t>
            </a:r>
          </a:p>
          <a:p>
            <a:endParaRPr lang="en-GB" dirty="0"/>
          </a:p>
          <a:p>
            <a:r>
              <a:rPr lang="en-GB" dirty="0"/>
              <a:t>You will need 3 eggs</a:t>
            </a:r>
          </a:p>
          <a:p>
            <a:endParaRPr lang="en-GB" dirty="0"/>
          </a:p>
          <a:p>
            <a:r>
              <a:rPr lang="en-GB" dirty="0"/>
              <a:t>Can you decorate your eggs to show differences? </a:t>
            </a:r>
          </a:p>
          <a:p>
            <a:endParaRPr lang="en-GB" dirty="0"/>
          </a:p>
          <a:p>
            <a:r>
              <a:rPr lang="en-GB" dirty="0"/>
              <a:t>You can use a sharpie/marker pen or some paints, whichever you have access to. </a:t>
            </a:r>
          </a:p>
          <a:p>
            <a:endParaRPr lang="en-GB" dirty="0"/>
          </a:p>
          <a:p>
            <a:r>
              <a:rPr lang="en-GB" dirty="0"/>
              <a:t>If using real eggs is messy, print the next page off and colour the eggs in. 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8B932456-D07A-40B2-9664-819B1102DB2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6833062-CA3F-4B60-96C1-5737942193D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959" y="2784105"/>
            <a:ext cx="3324432" cy="332443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AF7D961-BA61-4DCB-9398-49BC028580A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5453" y="2864324"/>
            <a:ext cx="4240404" cy="316399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45D4A72-ABB5-427C-B7B6-C791DF5ED7F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1365" y="2878018"/>
            <a:ext cx="2976957" cy="3154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46089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5761"/>
    </mc:Choice>
    <mc:Fallback>
      <p:transition spd="slow" advTm="557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61E431E-4305-462B-996E-5A8B55A697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7995" y="1809524"/>
            <a:ext cx="6516009" cy="3238952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2EDF4DD1-DA08-4FFD-BA90-998203CA698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76213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4071"/>
    </mc:Choice>
    <mc:Fallback>
      <p:transition spd="slow" advTm="740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ED725D2-D4EC-43C8-801E-17A7D19062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0448" y="253448"/>
            <a:ext cx="6351103" cy="6351103"/>
          </a:xfrm>
          <a:prstGeom prst="rect">
            <a:avLst/>
          </a:prstGeom>
        </p:spPr>
      </p:pic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B45F0263-7C9C-439C-9ED6-EF72B1D88A6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78362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8110"/>
    </mc:Choice>
    <mc:Fallback>
      <p:transition spd="slow" advTm="381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6C0B33-16EB-40FE-9EEB-D75E4A4712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Egg by Sue Hendra and Paul </a:t>
            </a:r>
            <a:r>
              <a:rPr lang="en-GB" dirty="0" err="1"/>
              <a:t>Linnett</a:t>
            </a:r>
            <a:r>
              <a:rPr lang="en-GB" dirty="0"/>
              <a:t> </a:t>
            </a:r>
          </a:p>
        </p:txBody>
      </p:sp>
      <p:pic>
        <p:nvPicPr>
          <p:cNvPr id="13" name="egg video">
            <a:hlinkClick r:id="" action="ppaction://media"/>
            <a:extLst>
              <a:ext uri="{FF2B5EF4-FFF2-40B4-BE49-F238E27FC236}">
                <a16:creationId xmlns:a16="http://schemas.microsoft.com/office/drawing/2014/main" id="{446769F0-E17E-4617-911F-C419826C83E2}"/>
              </a:ext>
            </a:extLst>
          </p:cNvPr>
          <p:cNvPicPr>
            <a:picLocks noGrp="1" noChangeAspect="1"/>
          </p:cNvPicPr>
          <p:nvPr>
            <p:ph idx="1"/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109581" y="1681162"/>
            <a:ext cx="7735888" cy="4351338"/>
          </a:xfrm>
        </p:spPr>
      </p:pic>
      <p:pic>
        <p:nvPicPr>
          <p:cNvPr id="17" name="Audio 16">
            <a:hlinkClick r:id="" action="ppaction://media"/>
            <a:extLst>
              <a:ext uri="{FF2B5EF4-FFF2-40B4-BE49-F238E27FC236}">
                <a16:creationId xmlns:a16="http://schemas.microsoft.com/office/drawing/2014/main" id="{B2C16630-4CD4-4050-967A-84D379B85960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85313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5489"/>
    </mc:Choice>
    <mc:Fallback>
      <p:transition spd="slow" advTm="854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7985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5826" objId="13"/>
        <p14:triggerEvt type="onClick" time="5826" objId="13"/>
        <p14:stopEvt time="85489" objId="13"/>
      </p14:showEvt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A6EBE84-4625-4AD7-9996-EFBEAF5349E7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128"/>
          <a:stretch/>
        </p:blipFill>
        <p:spPr>
          <a:xfrm>
            <a:off x="1040295" y="567145"/>
            <a:ext cx="10111409" cy="4972264"/>
          </a:xfrm>
        </p:spPr>
      </p:pic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5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32F8E481-5DD9-4D4A-B195-F8E2D44B9FF3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3104280" y="2753280"/>
              <a:ext cx="1514880" cy="196524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32F8E481-5DD9-4D4A-B195-F8E2D44B9FF3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094920" y="2743920"/>
                <a:ext cx="1533600" cy="1983960"/>
              </a:xfrm>
              <a:prstGeom prst="rect">
                <a:avLst/>
              </a:prstGeom>
            </p:spPr>
          </p:pic>
        </mc:Fallback>
      </mc:AlternateContent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51513445-078C-4DA9-A799-B9C119D6F68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80556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0465"/>
    </mc:Choice>
    <mc:Fallback>
      <p:transition spd="slow" advTm="704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8310B08-68D2-4C26-B309-9E6451E124A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623"/>
          <a:stretch/>
        </p:blipFill>
        <p:spPr>
          <a:xfrm>
            <a:off x="2847521" y="1580892"/>
            <a:ext cx="6496957" cy="3229647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5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B680830D-C7D7-4893-B5EA-D98813BC3223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4493520" y="2928600"/>
              <a:ext cx="3517920" cy="52596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B680830D-C7D7-4893-B5EA-D98813BC3223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484160" y="2919240"/>
                <a:ext cx="3536640" cy="544680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82853986-0439-4B8E-AB50-5E8A5FCE314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21368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5417"/>
    </mc:Choice>
    <mc:Fallback>
      <p:transition spd="slow" advTm="354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14F64A0-9904-4E78-B21A-1A512AF528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3232" y="1790471"/>
            <a:ext cx="6525536" cy="3277057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CCB5C9BA-FA04-42E0-B962-A3A6E2D650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00091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401"/>
    </mc:Choice>
    <mc:Fallback>
      <p:transition spd="slow" advTm="164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778ACD0-F173-48D2-AA95-502CBAD75B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048" y="1804761"/>
            <a:ext cx="6477904" cy="3248478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50A74250-5B3D-48FD-B2C6-A0F76A3ED6D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16741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659"/>
    </mc:Choice>
    <mc:Fallback>
      <p:transition spd="slow" advTm="126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825EC6A-B017-4882-8CE2-28C304A48F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3453" y="870418"/>
            <a:ext cx="9605094" cy="4920781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4DC2BA02-F728-4601-AB8E-94ECD3AB275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9684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349"/>
    </mc:Choice>
    <mc:Fallback>
      <p:transition spd="slow" advTm="503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61E431E-4305-462B-996E-5A8B55A697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1072" y="1027645"/>
            <a:ext cx="9049947" cy="4498512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F4A0D8F1-F56A-4629-96E2-1CB7AA95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35129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2892"/>
    </mc:Choice>
    <mc:Fallback>
      <p:transition spd="slow" advTm="328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453</TotalTime>
  <Words>65</Words>
  <Application>Microsoft Office PowerPoint</Application>
  <PresentationFormat>Widescreen</PresentationFormat>
  <Paragraphs>11</Paragraphs>
  <Slides>12</Slides>
  <Notes>0</Notes>
  <HiddenSlides>0</HiddenSlides>
  <MMClips>13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Arial</vt:lpstr>
      <vt:lpstr>Calibri</vt:lpstr>
      <vt:lpstr>Calibri Light</vt:lpstr>
      <vt:lpstr>Office Theme</vt:lpstr>
      <vt:lpstr>Monday 1st March No Outsiders Lesson </vt:lpstr>
      <vt:lpstr>PowerPoint Presentation</vt:lpstr>
      <vt:lpstr>Egg by Sue Hendra and Paul Linnett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Monday 25th January  No Outsiders Lesson</dc:title>
  <dc:creator>Geraldine O'Marah</dc:creator>
  <cp:lastModifiedBy>Geraldine O'Marah</cp:lastModifiedBy>
  <cp:revision>16</cp:revision>
  <dcterms:created xsi:type="dcterms:W3CDTF">2021-01-23T11:05:39Z</dcterms:created>
  <dcterms:modified xsi:type="dcterms:W3CDTF">2021-02-26T16:54:50Z</dcterms:modified>
</cp:coreProperties>
</file>