
<file path=[Content_Types].xml><?xml version="1.0" encoding="utf-8"?>
<Types xmlns="http://schemas.openxmlformats.org/package/2006/content-types">
  <Default Extension="png" ContentType="image/png"/>
  <Default Extension="tmp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Action1.xml" ContentType="application/vnd.ms-office.inkAction+xml"/>
  <Override PartName="/ppt/ink/inkAction2.xml" ContentType="application/vnd.ms-office.inkAction+xml"/>
  <Override PartName="/ppt/ink/inkAction3.xml" ContentType="application/vnd.ms-office.inkAction+xml"/>
  <Override PartName="/ppt/ink/inkAction4.xml" ContentType="application/vnd.ms-office.inkAct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2-26T16:18:13.773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act:action type="add" startTime="35556">
    <iact:property name="dataType"/>
    <iact:actionData xml:id="d0">
      <inkml:trace xmlns:inkml="http://www.w3.org/2003/InkML" xml:id="stk0" contextRef="#ctx0" brushRef="#br0">11787 2816 0,'0'35'734,"0"0"-687,0-1 62,0 1-47,0 0-31,0 0-27,0 0 39,0-1-11,0 1-28,0 0-1,0 0 21,0 34 7,0-34-27,0 0-1,0-1 37,0 36-36,0-35 23,0-1-24,0 1 25,0 0-24,0 0-3,0-1 41,0 36-38,0-35 24,0 34-24,0-34 23,0 35-24,0-1 25,0-34-25,0 0 25,0-1-24,0 36 24,0-35-24,0-1 7,0 1 20,0 0-26,0 0-2,0-1 36,0 1-35,0 0-1,0 0 37,0 34-36,0 1 40,0-1-40,0-34 38,0 0-39,0 34 25,0-34-24,0 0 23,0 0-24,0-1 26,0 1-25,0 0 23,0 0 4,0 0 375,0-1-403,0 1 12,0 35 14,0-36-25,0 36 23,0 34-23,0-34 24,0-1-24,0-34 0,0 34 19,0-34-19,0 0 0,0 0 19,0 34-14,0-34-6,0 0 0,0 69 29,-35 0-28,35-69-1,0 69 21,0-69-20,0 35-1,0 34 37,0 0-35,0-34 21,-34-1-22,-1 36 24,35-1-25,0-35 25,-35 1-24,35 34 23,0-69-23,0 69 23,0-34-24,0-35 26,0 34-25,0-34 23,0 69-24,0-34 25,0-36-24,0 1 11,0 0-3,0 0-8,0 0 39,0-1 317,0 1-313,0 0-32,0 0 32,0-1 1,0 1-33,0 0 0,0 0 16,0-1-15,0 1 31,0 0-44,0 0 12,0-1 46,0 1-15,0 0-43,0 0 57,0-1-13,0 1 0,0 0-32,0 0 48,0 0-31,0-1 295</inkml:trace>
    </iact:actionData>
  </iact:action>
  <iact:action type="add" startTime="46759">
    <iact:property name="dataType"/>
    <iact:actionData xml:id="d1">
      <inkml:trace xmlns:inkml="http://www.w3.org/2003/InkML" xml:id="stk1" contextRef="#ctx0" brushRef="#br0">13247 5771 0,'-34'0'812,"34"35"-809,0 0 26,-35-35-24,0 34 22,35 1-22,-35 0 36,1 0-38,-1-1 25,0 1-25,0 35 25,0-70-25,35 34 12,-34 1 14,-36 0-26,35 0 25,35-1-25,-34 1 26,-1 0-26,-35 0 12,36-1 13,-1 1 4,0 0-29,0-35 1,35 35 20,-35-35-21,1 35 41,-1-35-41,0 34 25,0-34-12,1 35-1,34 0-11,-35-35-1,0 35 37,-34-1-36,-36 1 39,70 0-39,1-35 23,-1 35-23,0-1 23,0-34-11,1 0-16,34 35 31,-35-35-28,35 35 57,-35-35-57,35 35 134,-35-35-134,35 34 26,-34-34 18,-1 0-44,35 35 134</inkml:trace>
    </iact:actionData>
  </iact:action>
  <iact:action type="add" startTime="51978">
    <iact:property name="dataType"/>
    <iact:actionData xml:id="d2">
      <inkml:trace xmlns:inkml="http://www.w3.org/2003/InkML" xml:id="stk2" contextRef="#ctx0" brushRef="#br0">11683 7057 0,'0'35'687,"0"0"-609,0 0-74,35-1 70,-1-34-70,1 35 39,0-35-39,34 35 23,-34 0 5,0-35-29,0 0 25,34 34-24,-34 1 39,35-35-40,-36 0 25,-34 35-25,35-35 25,0 35-25,0-35 26,-1 34-26,1-34 40,0 35-40,0-35 26,-1 0-26,-34 35 1,35-35 20,-35 35-21,35-35 1,0 0 11,0 34 25,-1-34-37,-34 35 0,35-35 23,0 0-11,-35 35-12,35-35 26,-1 0-25,-34 35 11,0-1 12,35-34-24,0 35 26,0 0 18,-1 0-44,-34 0 11,35-35 15,-35 34-26,35-34 26,0 35-26,0-35 56,-35 35-55,0 0 39,34-1-27,-34 1 93,35-35-106,0 35 11,-35 0 16,0-1-14,35-34 15,-35 35-26,0 0 37,0 0-27,34-35 17,-34 34-29,0 1 25,0 0 19,0 0-32,0-1 63</inkml:trace>
    </iact:actionData>
  </iact:action>
  <iact:action type="add" startTime="58696">
    <iact:property name="dataType"/>
    <iact:actionData xml:id="d3">
      <inkml:trace xmlns:inkml="http://www.w3.org/2003/InkML" xml:id="stk3" contextRef="#ctx0" brushRef="#br0">16864 2747 0,'0'34'1109,"0"1"-1062,0 0-42,0 0 53,0-1-12,0 1-43,0 0 26,0 0-25,0 0 23,0 34-24,0-34 41,0 34-41,0-34 25,0 0-23,0 0 21,0 34-10,0-34 15,0 0-28,0-1 25,0 1-24,0 0 0,0 34 20,0-34-20,0 35 23,0-35-23,0-1-1,0 36 21,0-35-20,0 34 23,0 1-23,0-1 24,0-34-24,0 34 23,0 1-23,0 34 23,0 1-24,0 34 25,0-70-24,0 70 24,0-104-25,0 69 9,0-69-9,0 35 26,0-1-25,0 1 23,0-1 363,0 1-387,0-1 26,0 35-25,0 1 23,0-1-24,0-34 25,0 34-24,0-35 0,0 36 19,0-36-20,0 1 0,0 34 23,-35 35-22,35-69 0,0 69 19,0-70-18,0 1-1,-35-36 1,35 105 28,-35-34-29,35-36-3,0-34 25,-35 104-22,35-69 23,0 34-23,-34-35 23,34 140-23,-35-139 24,35 69-25,0-70 25,0 1-24,0-1 11,0 1 13,0-36-25,0 36 26,0-35 2,0-1-28,0 1 603,0 0-590,0 0 15,0 0 0,0 34 16,0-34 0,0 0 187,0-1-156,0 1-74</inkml:trace>
    </iact:actionData>
  </iact:action>
  <iact:action type="add" startTime="64961">
    <iact:property name="dataType"/>
    <iact:actionData xml:id="d4">
      <inkml:trace xmlns:inkml="http://www.w3.org/2003/InkML" xml:id="stk4" contextRef="#ctx0" brushRef="#br0">18602 6292 0,'-35'0'142,"1"35"-139,-71 35 41,1-1-40,34-34 23,1 35-24,-1-36 25,1 1-25,-36 35 25,36-36-25,-35 1 26,69 0-26,0-35 25,0 35-25,1-1 9,-1-34 35,0 35-44,0-35 9,0 0 20,1 35-28,-1-35 0,0 0 19,0 35-19,1-1-1,-36-34 37,1 35-35,34-35-2,35 35 4,-70 0 9,1 0 0,34-35-12,0 34 23,-34 1-22,-1 0 21,35 34 21,0-69-43</inkml:trace>
    </iact:actionData>
  </iact:action>
  <iact:action type="add" startTime="68915">
    <iact:property name="dataType"/>
    <iact:actionData xml:id="d5">
      <inkml:trace xmlns:inkml="http://www.w3.org/2003/InkML" xml:id="stk5" contextRef="#ctx0" brushRef="#br0">16829 7301 0,'35'34'1421,"-1"-34"-1404,-34 35-13,35-35 22,0 0-20,0 0 19,-35 35-21,34-35 23,1 0-23,0 35 24,0-1 3,0-34-27,-35 35 24,34-35-25,1 35 25,0-35-25,0 0 10,-35 35-10,34-35 9,1 34 19,0 1-27,0-35 0,-1 0 35,1 35-36,0-35 1,0 35 36,0-35-24,34 34 15,-69 1-28,35-35 1,0 0 20,-1 35-20,36 0 25,-35-35-26,-1 35 24,1-1-23,0 1 23,35-35-24,-36 0 25,1 35-25,0-35 10,0 35 18,-1-1-28,1-34 25,0 35-24,0-35 24,-35 35-25,34-35 0,1 0 38,0 69-37,0-69 23,0 35-23,-1 0 23,1-35-23,0 0-1,0 35 21,34-1 8,-34-34-28,0 35 23,-1 0 67,1 0-48,-35-1-42,35-34 24,0 0 35</inkml:trace>
    </iact:actionData>
  </iact:action>
</iact:actions>
</file>

<file path=ppt/ink/inkAction2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2-26T16:18:13.773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act:action type="add" startTime="32720">
    <iact:property name="dataType"/>
    <iact:actionData xml:id="d0">
      <inkml:trace xmlns:inkml="http://www.w3.org/2003/InkML" xml:id="stk0" contextRef="#ctx0" brushRef="#br0">13456 4172 0,'0'35'1141,"0"34"-1139,0-34 27,0 0-13,0-1 15,0 1-28,0 0-2,0 0 42,0 0-41,0-1 0,0 1 41,0 0-41,0 0 11,0-1 4,0 1 13,0 0-28,0 0 15,-35-1-15,35 1 24,0 0-24,0 0 12,0-1-12,0 1 27,0 0-27,0 0 12,0 0 17,0-1-29,-35 36 12,35-35 17,0-1-29,0 1 11,0 0 19,0 34-30,0 1 11,0-35 19,0 34-30,0-34 11,0 34 18,0-34-29,0 0 28,0 35-27,0-36 9,0 71 20,0-36-30,-34 35 42,34 1-42,-35-71 12,35 1-12,0 35 27,0-1-27,0-34 13,0 0-14,0 34 28,0-34-26,0 0 10,0 34 18,0-34-29,0 0 12,0 34 17,0-34-29,0 35 11,0-1 19,0 1-30,0-35 11,0-1 19,0 36-29,0-35 25,0-1-26,0 1 27,0 0-27,0 0 43,0-1-42,0 1 353,0 0-309,0 0 0,0-1-15,0 1-31,0 0 44,0 0 2,0-1 0,0 1-31,0 0 30,0 0 1,0 0-31,0-1 15,0 1 16,0 0 16,0-70 436,0-34-497,0 34 28,0 0-14,0 0 15,0 0-29,0 1 12,0-1 16,-35 35-28,35-35 28,0 0-27,0 1 9,0-1 20,0-35-30,0 36 12,0-1 16,0-35-28,0 36 12,0-1 33,0 0-45,0 0-1,0 1 44,0-1-42,0-35 40,0 35-28,0 1 17,0-36-30,0 35 43,0 1-43,0-1 11,0 0 18,0 0-29,0 1 12,0-1 18,0 0-30,0 0 42,0 1-42,0-1 44,0 0 250,0 0-294,0 0 11,0-69 19,0 35-30,0-1 11,0 35 20,0-34-32,0 34 13,0 0-13,35 35 14,-35-34-13,0-1-1,0 0 26,0 0-24,0 1-2,0-1 26,35 0-24,-35-35 27,0 36-29,0-1 44,34 35-44,-34-35 13,0 0 17,35 1-14,-35-36 14,70 70-29,-70-35 12,35 35 32,-35-34-44,34 34 43,-34-70-43,70 35 11,-35 1 19,-35-1-31,34 35 14,-34-35 16,0 0-30,35 35 13,-35-34 18,35 34-30,-35-35 12,35 35 17,0 0-27,-35-35 39,0 0-42,34 0 13,1 1 18,-35-1-31,35 35 45,0-35-31,-35 0 15,34 35-28,-34-34 13,35 34 16,-35-35-29,35 35 43,-35-35-44,35 0 45,-1 35-45,1 0 14,-35-34 16,35-1-15,0 35-1,0-35 16,-1 0-15,1 35-14,0 0 27,0 0-28,-35-34 30,34 34-30,1 0 15,0 0 13,0-35-27,-1 35 12,1 0 17,0-35-30,35 35 30,-36-35-29,1 35 27,0 0-27,0 0 11,-1-35 19,1 35-29,0 0-1,34 0 40,-34-34-40,0 34 0,0 0 25,0 0-25,34 0-1,-34 0 43,34-35-43,1 35 44,-35 0-29,0 0 30,-1 0-44,1 0 43,0 0-13,0 0 14,-35 35-14,34-35-30,1 0 11,-35 34 19,35-34-17,-35 35 16,0 0-29,35-35 0,-35 35 57,34-35-55,-34 35 23,35-35-25,-35 34 43,35-34-29,-35 35 31</inkml:trace>
    </iact:actionData>
  </iact:action>
  <iact:action type="add" startTime="41017">
    <iact:property name="dataType"/>
    <iact:actionData xml:id="d1">
      <inkml:trace xmlns:inkml="http://www.w3.org/2003/InkML" xml:id="stk1" contextRef="#ctx0" brushRef="#br0">19645 3685 0,'0'35'860,"-35"-35"-751,35 35 719,0 0-703,0 34-78,0-34-31,0 0 15,0-1-29,0 1 11,0 0 19,0 34-30,0-34 15,0 0-14,0 34 22,0-34-22,0 0-3,0 34 28,0 1-26,0-35 0,0 0 9,0 34 5,0-34-14,0 0-1,-34 69 27,34 0-26,0 35 28,0 35-28,0-104 11,0-1-11,-35 70 28,35-69-27,0 69 25,0-70-26,0-34 11,0 35-11,0 34 28,0 35-27,-35 0 9,35-35 19,0 35-29,0-69 28,0 34-27,0-69-1,0 0 24,0 34-24,0 35 12,0-34 17,0-1-29,0-34-1,0 0 27,0 35-25,0-36 25,0 36-26,0-35 0,0 34 41,0-34-12,0 0-28,0-1 41,0 1-42,0 0 43,0 0 3,0-1-46,0 1 58,0 0-45,0 0 48,-35-35 1030,35-35-1091,0 0 28,0 0 16,0 1 1,0-1 78,0 0-78,0 0-31,0 1 31,0-1-45,0 0 58,0 0-58,0 1 44,0-1-44,0 0 12,0 0 32,0 1 0,0-1-30,0-35 15,0 35 1,0-69 281,0 35-312,0-36 13,0 1 17,0 0-29,0-1 12,0 36 17,0 34-29,0 0 12,0 1 17,0-36-16,0 35 16,0 1-28,0-1 10,0 0 3,0 0-14,0 1 27,0-1-13,0 0 265,0 0-279,0 1 27,0-1-26,0 0 10,0 0 19,0-34-30,0 34 12,0-35-12,35-69 41,0 105-40,-35-1 27,0 0 250,0 0-277,0 1-2,0-1 43,0-35-43,0 36 1,0-36 41,0 35-41,35 0 43,-35 1-43,34-1 43,-34 0-14,0 0-15,0 1 46,35-1-60,0 0 59,-35 0-59,35 35 11,0-34 19,-1-1-17,1 35 16,-35-35-29,0 0 0,35 35 41,0-34-41,-1 34 43,-34-35-43,35 0 43,-35 0-29,35 35 15,0 0-29,-35-35 12,34 35 64,-34-34-76,35 34 11,0-35 19,0 0-30,0 0 11,-1 35 34,1-34-45,35 34 43,-36-70-43,1 70 44,35-35-43,-1 35 40,-34-34-41,0 34 11,0 0 19,34-35-30,1 0 11,-1 35 18,1-35-29,-35 35 28,34 0-27,-34 0 9,34-34 20,-34 34-30,35 0 11,-36 0 18,1 0-29,0 0 12,35 0 17,-36 0-29,36 0 12,-1 0 33,-34 0-45,0 0 0,0 0 41,34 34-41,-34-34-2,35 35 44,-36-35-42,-34 35 12,35-35-12,-35 35 27,35-1-27,0 1 29,-1-35-24,-34 35-7,35-35 23,-35 35-21,35-1 28,0 1 0,-1 0-28,-34 0 12,35-1 33,0 1-32,-35 0 17,35-35-28,-35 35-3,35-35 41,-35 35-11,34-35 125</inkml:trace>
    </iact:actionData>
  </iact:action>
</iact:actions>
</file>

<file path=ppt/ink/inkAction3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2-26T16:18:13.773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act:action type="add" startTime="24607">
    <iact:property name="dataType"/>
    <iact:actionData xml:id="d0">
      <inkml:trace xmlns:inkml="http://www.w3.org/2003/InkML" xml:id="stk0" contextRef="#ctx0" brushRef="#br0">12065 3511 0,'0'35'1844,"0"0"-1796,0 0-34,0-1 33,0 1-31,0 0 15,0 0-29,0 0 12,0-1 33,0 36-45,0-35 43,0-1-43,0 1 58,0 0-58,0 0 43,0-1 2,0 1-16,0 0 0,0 0-15,0-1 46,0 1-30,0 0-17,0 0 16,0-1 16,0 1 0,0 0 0,0 0-16,0 0 1,0-1 14,0 1-14,0 0-30,0 0 11,0-1 34,0 1-45,0 0 12,0 0 33,0-1-45,0 1 11,0 0 34,0 0 376,-35 34-421,35 1 42,0-35-42,0-1 12,0 1 32,0 0-13,0 0-3,0-1-28,0 1 12,0 0 32,0 0 1,0-1-15,0 1-17,0 0 48,0 0-48,0-1 48,0 1-61,0 0 59,0 0-31,0-1 17,0 1-45,0 0 12,-34 0 33,34 34-45,0-34 43,0 0-30,0 0 48,0-1-47,0 1 77,0 0-15,34-35-15,1 0-32,0 35-15,0-35 32,0 0-34,-1 0 17,1 34-29,0-34 43,0 0-29,-1 0 15,1 0 16,0 0 1,0 0-2,-1 0-31,1 0 64,0 0-33,0 0 1,0 0-31,-1 0 46,1 0-46,0 0 15,0 0-15,-1 0 46,1 0-46,0-34 31,0 34-16,-1 0 32,1-35 155,0 0-155,0 35-48,-35-35 65,35 35-66,-35-34-12,34-1 90,1 35-30,-35-35-14,35 35-32,0 0 46,-35-35-60,0 1 42,34 34-41,-34-35 152,35 35-78,-35-35-29,0 0 44,35 35-76,0-35 16,-35 1 30,0-1 0,0 0 81,0 0-97,0 1-45,34 34 29,-34-35-28,0-35 57,0 36-57,0-1 29,35 35-30,-35-35 12,0 0 20,0 1-31,0-1 26,0 0-25,0 0 9,0 1 21,0-1-32,0 0 29,35 0-15,-35 0-14,0 1 30,35 34-30,-35-35 12,0 0 19,0 0-30,0 1 11,0-1 19,0 0-31,0 0 14,0 1 16,0-1-29,0 0 13,0 0 15,35 35-29,-35-34 29,0-1-28,0 0 27,0 0-27,34 0 27,-34 1 3,0-1 30,35 0-60,-35 0 12,0 1 33,35-1 15,-35 0-60,0 0 12,0 1 17,0-1 32,0 0-48,0 0 16,35 1-15,-35-1 62,0 0-31,0 0-45,0 1 74,0-1 2,0 0 16,0 70 531,0 0-594,0-1-15,0 1-14,0 0 43,0 0-30,0-1 17,0 1-31,0 0 45,0 0-30,0 34 30,0-34 1,0 0-31,0-1 46,0 1-60,0 0 43,0 0 2,0-1 0,0 1 0,0 0-45,0 0 43,0 0-30,0-1 48,0 1-62,0 0 45,0 0-30,0-1 15,0 1-29,0 0 58,0 0-44,0 34 31,0-34 0,0 0-32,0-1 32,0 1-45,0 0 43,0 0-29,0 34 15,0-34 16,0 0-46,0 0 45,-35-1-45,35 1 44,0 0-13,0 0 15,0-1-16,0 1-16,0 0 48,0 0-16,0-1 0,0 1-45,0 0 74,0 0-14,0-1-15,0 1-16,0 0 16,0 0 0,0 0-31,0-1 15,0 1 16,0 0 0,0 0 0,0-1-46,0 1 91,0 0-14,35-35-76,-1 0 75,1 0-15,-35 35-60,35-35 12,0 34 48,0-34-60,-1 0 59,1 0-46,0 0 32,0 0-45,-1 0 59,1 0-46,0 0 63,0 0-15,-35-34-61,34 34 43,-34-35-14,35 35-29,0-35 43,0 35-29,0-69 15,-1 69-16,-34-35-13,35 35 28,0 0-15,-35-35-14,35 35 76,-35-35-75</inkml:trace>
    </iact:actionData>
  </iact:action>
  <iact:action type="add" startTime="38810">
    <iact:property name="dataType"/>
    <iact:actionData xml:id="d1">
      <inkml:trace xmlns:inkml="http://www.w3.org/2003/InkML" xml:id="stk1" contextRef="#ctx0" brushRef="#br0">17489 3372 0,'-34'0'141,"34"35"437,0 0-530,0 0-47,0-1 13,0 1 17,0 35-16,0-36 32,0 1-45,0 35 43,0-35-29,0-1 15,0 1-15,0 0-14,-35 0 43,35-1-43,0 36 42,0-35-28,0-1 15,0 1-29,0 0 12,0 0 17,0-1-15,0 1 15,0 0-29,0 0 12,0-1 32,0 1 1,0 35-31,0-35 31,0-1-32,0 1 17,0 0-29,0 0 41,0-1 2,0 1 1,0 0-44,0 0 41,0-1-28,0 1 46,0 0 407,0 0-422,0-1-45,0 1 27,0 0-27,0 0 43,0 0-29,0-1 15,0 1-29,0 0 12,0 0 17,0-1-16,0 1-13,0 0 43,0 0 2,0-1-31,0 1 31,0 0-44,0 0 41,0-1-29,0 1 16,0 0-29,0 0 43,0-1-43,0 1 59,0 0-59,0 0 43,0 0-30,0-1 48,0 1-61,0 0 43,0 0 1,0-1 1,0 1-45,0 0 60,0 0-16,0-1-15,0 1-15,0 0 46,35 0 2,-35-1-19,0 1-13,34-35 15,-34 35-32,35-35 32,-35 35-45,35-35-1,-35 34 59,35-34-58,-35 35 43,35 0-29,-1-35 46,1 0-31,-35 35 16,35-35-45,0 0 90,-1 0-45,1 35 0,0-35 0,0 0-32,-1 0 16,1 0-29,0 0 59,0 0-45,0 0 15,-1 0-16,1 34 17,0-34 15,0 0-45,-1 0 42,1 0-28,0 0 31,0 0 0,-1 0-46,1 0 45,0 0 0,0 0 1,0 0-45,-1 0 74,1 0-29,0 0 0,0 0-16,-1 0-15,1 0 47,-35-34-61,35 34 42,-35-35-43,35 0 30,-1 0-29,1 0 43,0 35-14,-35-34-29,35-1 43,0 0-43,-1 0 11,-34 1 19,35 34-17,-35-35 16,35-35 16,0 70-45,-35-34 0,0-1 41,0 0-41,34 35-1,-34-35 12,0 1 18,0-1-29,35 35 12,-35-70 17,0 36-29,35-1 43,-35 0-42,35 0 25,-35 0-26,0 1 27,0-1-27,0 0 12,0 0 17,0 1-29,0-1 43,35 0-43,-35 0 27,0 1-27,0-1 12,0 0 17,0 0-29,0 1 0,0-1 41,0 0-40,0 0 10,0 1 18,0-1-15,0 0-14,0 0 27,0 0-27,34 35 11,-34-34-11,0-1 28,0 0 1,0 0 485,0 1-469,0-1-45,0 0 11,0 0 19,0 1-17,0-36 17,0 35-30,0-34-1,0 34 42,0 0-41,0 0 0,0 1 41,0-1-27,0 0 15,0 0-30,0 1 14,0-1 32,0 0-32,0 0 17,0 1-31,0-1 29,0 0-29,0 0 45,0 1-15,0-1-15,0 0 30,0 0-30,0 1 15,0-1 16,0 0-31,0 0 31,0 0 0,0 1-16,0-1 16,0 0 0,0 0 15,0 1-61,0-1 61,0 70 703,0-1-764,0 1 29,0 0-14,0 34 31,0-34-32,0 0 32,0 0 0,0 0-45,0-1 43,0 1-14,0 0 1,0 0 14,0-1-45,0 1 45,0 0-30,0 0 15,0-1-26,0 1 68,0 0-57,0 0 46,0-1-46,0 1 31,0 0 0,0 0 0,0-1-31,0 1 452,0 0-437,0 0-29,0 0 12,0-1 17,0 1-15,0 35 15,0-36-15,0 1 30,0 0-44,0 0 12,0-1 2,0 1 31,0 0-16,0 0-16,0-1-13,0 1 43,0 0-44,0 0 45,0 0-44,0-1 43,0 1-43,0 0 12,0 0 18,0-1-31,0 1 44,0 35-43,0-36 43,0 1-43,0 0 464,0 0-465,0-1 2,0 1 25,0 35-26,0-1 43,0-34-42,0 0 25,0 0-13,0-1-14,0 1 45,0 0-44,0 0 43,0-1-29,0 1 15,0 0-29,0 0 43,0-1-30,0 1 32,0 0 0,0 0 0,0-1 31,0 1-62,0 0 46,0 0-15,0-1 47,0 1-47,0 0 62,35-35-15,-35 35-92,35-35 43,-35 35 80,35-35-110,-1 34 95,1-34-16,0 0-91,0 0 72,-1 0-13,1 0 1,0 0 15,0 0-16,0 0-15,-1 0 16,-34-34-17,35 34-44,-35-35 59,35 35-59,-35-35 105,35-35-60,-1 36 0,-34-1 47</inkml:trace>
    </iact:actionData>
  </iact:action>
</iact:actions>
</file>

<file path=ppt/ink/inkAction4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2-26T16:18:13.773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act:action type="add" startTime="25124">
    <iact:property name="dataType"/>
    <iact:actionData xml:id="d0">
      <inkml:trace xmlns:inkml="http://www.w3.org/2003/InkML" xml:id="stk0" contextRef="#ctx0" brushRef="#br0">14186 2573 0,'0'35'1609,"0"-1"-1561,0 1-2,0 0 1,0 0-45,0-1 43,0 1-42,0 35 40,0-36-27,0 1 15,0 0-29,0 0 12,0 0 48,0-1-15,0 1 0,0 0 454,0 0-500,0-1 45,0 1-31,0 0 16,0 0-29,0-1 43,0 1-29,-35 0 31,35 0-46,0-1 45,0 1-31,0 0 32,0 0-31,0-1 31,0 1 0,0 35-1,0-35 1,0-1 0,0 1 0,0 0-45,0 0 59,0-1-15,0 1 1,0 0-45,0 0 59,-34-1-14,34 1-1,0 0-45,0 0 61,-35-1-15,35 1 0,0 0 0,0 0-44,0-1 56,0 1-11,0 0-2,0 0-44,0 0 58,0-1-13,0 1 0,0 0-45,0 0 59,0-1-46,0 1 48,0 0-61,0 0 58,0-1-13,0 1 0,0 0-31,35-35 62,-1 35-16,1-35 1,0 0 15,0 0-16,0 0-47,-1 0 64,1 0-16,0 0-2,0 0-44,-1 0 61,1 0-16,0 0 1,0 0-48,-1 0 48,1 0-1,0 0-15,0 0-45,0 0 59,-1 0-46,1 0 48,0 0-62,0 0 76,-35-35-30,34 35-15,-34-35-1,35 35-30,0 0 76,-35-35 16,35 35-30,-35-34 15,34 34-46,-34-35 14,0 0 33,35 35-33,-35-35-14,35 35-30,-35-34 58,35 34-59,-35-35 61,35 35-60,-35-35 58,34 0-13,1 35 47,-35-34-79,0-1 204,35 35-218,-35-35 29,35 0 17,-35 0 78,34 35-124,-34-34 61,35 34-31,-35-35 0,35 35-30,-35-35 45,0 0 188,35 1-171,-35-1 93,0 0-155,0 0 61,35 35-60,-35-34 89,0-1-75,0 0 16,0 0-1,0 1 31,0-1-46,0 0-14,0 0 43,0 1-43,0-1 89,0 0-90,0 0 45,34 35-44,-34-35 0,0 1 57,0-1-57,0 0 11,0 0 18,0 1-29,0-1 12,0 0 49,0 0-17,0 1-14,0-1-17,0 0 63,0 0-77,0 1 45,0-1-44,0 0 58,0 0-58,0 1 43,35-36-42,-35 35 42,0 0-15,0 1 2,0-1-17,0 0 32,0 0 0,0 1 0,0-1 0,0 0 15,0 0-15,0 1 16,0-1-48,0 70 641,0-1-609,0 1 0,0 35 16,0-36-16,0 1-45,0 0 27,0 0-26,0-1 25,0 1 3,0 0 17,0 0-32,0 0 45,0-1-13,0 1 14,0 0-16,0 0-29,0-1 29,0 1 48,0 0-92,0 0 12,0-1 32,0 1-44,0 0 44,0 0-45,0-1 28,0 1-13,0 0 16,0 0-30,0-1 43,0 1-30,0 0 47,-35 0 469,35 0-498,-34-1-30,-1 1 40,35 0-41,0 0 11,0-1 19,0 1-31,0 0 13,0 0 33,0-1-45,0 1 11,0 0 20,0 0-31,0-1 10,0 36 20,0-35-29,0-1 9,0 1 4,0 0-13,0 69 41,0-69-42,0 0 27,0 0-27,0-1 27,0 1-26,0 35 10,0-36 19,0 1-2,0 0-28,0 34 29,0-34-29,0 0 27,0 35-28,0-36 28,0 1-27,-35 0 12,35 0 377,0-1-375,0 1-14,0 0 12,0 34 17,0 1-28,0-35 2,0-1 2,0 36 25,0-35-31,0-1 13,0 1 18,0 35-30,0-35 42,0-1-42,0 1 11,0 0 19,-35 0-31,35 34 45,0-34-45,-35 34 14,35-34 16,0 0-30,0 0 14,0-1 16,-34 1-30,-1 35 14,35-36 16,0 1-29,-35-35 11,35 70 19,-35-35-17,35-1 17,0 1-30,0 0 0,-34-35 40,-1 35-40,35-1 12,0 1-12,0 0 27,-35 0-28,35-1 30,0 1-16,-35 0-14,35 0 29,-35-1-28,35 1 28,0 0-29,-34-35 29,34 35 1,0 0-29,-35-1 43,0 1-29,35 0 15,-35-35-30,35 35 13,0-1 33,-34-34-31,34 35 0,-35-35-1,0 35 1,0-35-14,1 35 27,-71-35-27,36 34 27,-1-34-28,35 35 14,1-35 16,-36 0-29,35 0 27,1 35-28,-36-35 14,35 0 32,0 0-46,1 0 14,-1 0 31,0 0-44,0 0 12,1 0 33,-1 0-45,0 0 12,0 0 48,1 0-15,-1-35 0,0 35-45,0-35 58,0 35-13,35-34-45,-34 34 59,-1 0-46,35-35-13,0 0 43,-35 35-43,35-35 43,-35 35-29,35-34 15,-34-1 16,34 0-45,-35 35 11,35-35 34,-35 35-31,35-34 15,0-1 16,0 0-45</inkml:trace>
    </iact:actionData>
  </iact:action>
  <iact:action type="add" startTime="41780">
    <iact:property name="dataType"/>
    <iact:actionData xml:id="d1">
      <inkml:trace xmlns:inkml="http://www.w3.org/2003/InkML" xml:id="stk1" contextRef="#ctx0" brushRef="#br0">18776 2434 0,'0'35'594,"0"-1"-563,0 1-15,0 35 31,0-36-32,0 1 17,0 0-1,0 0-29,0-1 43,0 1-43,0 0 43,0 0-43,0-1 58,0 1-13,0 0-31,0 0 15,0 0 0,0-1 0,0 1 1,0 0-30,0 0 42,0-1-12,0 1-17,0 0 32,0 0-31,0-1 484,0 1-453,0 0-31,0 0 15,0-1-15,0 1 15,0 0-16,0 0-14,0-1 30,0 1-30,0 0 29,0 0-29,0 0 14,0-1 16,0 36-30,0-35 45,0-1-45,0 36 13,0-35 18,0-1-31,35 1 13,-35 0 17,0 0-29,0-1 12,0 36 33,0-35-45,0-1 12,0 1 17,34 35-30,-34-1 45,0-34-45,0 0 13,0 0 18,0-1-31,0 1 29,0 0-28,0 0 43,0-1 1,0 1 408,0 0-453,0 0 60,0-1-45,0 1 31,0 0-45,0 0 11,0 0 34,0-1-31,0 1-14,0 0 43,0 0-43,0-1 58,0 1-59,0 0 14,0 0 16,0-1-28,0 1 10,0 0 49,0 0-31,35-1 16,-35 1-45,0 0 59,35 0-14,-35-1-1,0 1-30,35-35-15,-35 35 45,35-35-30,-1 0 62,-34 35-63,35-35 32,0 0-45,-35 35 60,35-35-60,-35 34 42,34-34-29,1 0 48,0 0-61,0 0 27,0 0 18,-1 0 0,1 0-45,-35 35 42,35-35-43,0 0 45,-1 0-44,36 0 43,-35 0-29,-1 0 15,36 0-15,-35 0 31,0 0-45,-1 0 42,1 0-42,0 0 43,0 0-13,-1 0-1,1 0-16,0 0 32,0 0-31,-35-35-15,0 1 29,34-1-28,1 35 12,-35-35 18,35 35-29,-35-35-1,0 0 39,0 1-25,35-1 15,-35-35-29,35 70-1,-35-34 27,34-36-26,-34 35 27,0 1-27,35 34-1,-35-35 43,0 0-41,0 0 25,35 1-26,-35-36 27,0 35-26,0 1 41,35 34-42,-35-35 43,0 0-43,0 0 12,34 35 17,-34-35-29,0 1 58,0-1-58,0 0 43,0 0-29,0 1 46,0-1-30,0 0-1,0 0-16,0 1 48,0-1-31,0 0 14,0 0 673,0 1-672,0-1 16,0 0-61,0 0 58,0 0-29,0 1-15,0-1 15,0 0-29,0 0 43,0 1-29,0-1 31,0 0-45,0 0 42,0 1-41,0-1 73,0 0-74,0 0 43,0 1 392,0-1-435,0 0 12,0 0 33,0 1-46,0-1 13,0 0 33,0 0-45,0 0 43,0 1-29,0-1 31,0 0-46,0 0 45,0 1-45,0-1 60,0 0-30,0 0 1,0 1-1,0-1 16,0 0-32,0 0 32,0 1-32,0-1 17,0 0-30,0 0 42,0 1-42,0-1 43,0 0 33,0 0-15,0 0-47,0 1 31,0-1 0,0 0-32,0-34 49,0 34-50,0 0 33,0 0-45,0 1-1,0-1 43,0 0-13,0 70 485,0 0-484,0-1-30,0 1 11,0 0 34,0 0-45,0-1 11,0 1 19,0 0-17,0 0 16,0-1-15,0 1 15,0 0-16,0 0 17,0 0-17,0-1 17,0 1-17,0 0 32,0 0-31,0-1 15,0 1-15,0 0 15,0 0 1,0-1-30,0 1 42,0 0 3,0 0 360,0-1-391,0 1 14,0 0-28,0 34 44,0 1-32,0-35 19,0 34-31,0 1 42,0-35-43,0-1 30,0 1-30,0 35 45,0-36-44,0 1 41,0 0-41,0 0 13,0-1 15,0 1-26,0 0 25,0 0-28,0-1 12,0 1 19,0 0-31,0 0 29,0 0-28,0-1 12,0 1 18,0 0-30,0 0-1,0-1 74,0 1 362,0 0-421,0 0-15,0-1 45,0 1-45,0 0 45,0 0-44,0-1 27,0 1 2,0 0-29,0 0 12,0 0 32,0-1-44,0 1 12,0 0 17,0 0-30,0-1 14,0 1 16,0 0-30,0 0 2,0 34 40,0-34-41,0 0 0,0-1 10,0 1 3,0 0 1,0 0-14,0 34 27,0-34 2,0 0 1,0 34 358,0-34-389,0 35 14,0-1 16,0-34-30,0 0 14,0-1-13,0 1 27,0 35-26,0-36 10,0 36 18,0-1-29,0 1 12,0 0 17,0-36-29,0 36 27,0-35-28,0-1 14,0 1-14,0 0 13,0 34 18,0-34-30,0 0-1,0 0 42,0-1-41,0 1 0,0 35 41,0-35-27,0-1 15,0 1 0,-34-35-11,34 35-17,0 0 37,0-1-38,0 1 12,-35 0 32,35 0-44,0-1 43,-35 1-43,35 0 12,0 0 33,-35-1-45,35 1 11,-34-35 19,34 35-30,0 0 42,-35-1-28,35 1 0,-35 35 15,35-35-15,-35-35-13,35 34 25,0 1 19,-35 0-46,-34 0 13,34-1 18,-34 1-30,34 0 308,0 0-295,-34-35 16,34 34-28,-35-34 26,-34 0-27,69 35 27,-34-35-27,-1 0 12,35 0 17,1 0-27,-36 0 39,35 0-28,0 0 17,1 0-29,-1-35 9,0 35 35,0-34-45,1 34 43,-1-35-42,35 0 9,-35 35 4,0-35 31,0 35-16,35-34-29,-34 34 12,-1-70 18,35 35-30,-35 1 12,35-1 32,-35 0-43,1 0 41,34 0-43,0 1 44,-35-1-13,35 0-30,0 0 11,0 1 34,0-1-44,0 0-1,0 0 40,-35 1-39,35-36 26,0 35-27,0 1 26,0-36 5,0 35-19,0 1 18,0-36-29,0 35 87</inkml:trace>
    </iact:actionData>
  </iact:action>
</iact:action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5DF44-1A3C-4C5A-907F-E03782FE5E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3384CA-9DA3-4283-A3B6-AEA0AC3D8A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9E0FA-2C4E-4D66-A4C5-B099A249F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6453-B618-48D9-971E-A2D4C23DF9EC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B99BC-70FD-47AA-BC9D-60BBB6D69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B9C10-3780-4975-BA0E-F8E3082BC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D8C3-9CF5-41A4-B043-D06945FFB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316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8DC00-6BBA-45AD-8DC1-4A47D2E16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8735B3-BF1E-4E19-A8BF-D7DC86F3BF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4E47B9-4BA1-4F60-861E-BDD18CB37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6453-B618-48D9-971E-A2D4C23DF9EC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37A67-ABF8-4627-9D12-72429AAF2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1321D4-ACBA-48EF-BF37-A8F9DDB11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D8C3-9CF5-41A4-B043-D06945FFB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325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07DE3D-CB64-48C7-87FA-3034818C00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7B3CD2-4CCC-4605-98CF-8857161C2B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D8233-401F-420A-8A2D-0D62786A7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6453-B618-48D9-971E-A2D4C23DF9EC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D4A62-2D77-4E21-B70A-FC7FE2B03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9A477-AF2D-4B7F-921E-9E81706EC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D8C3-9CF5-41A4-B043-D06945FFB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073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D54B4-2F47-410D-BE75-E87E581DD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D716F-488F-4ABF-B21D-0EACA6153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7D052-1591-4C89-A6C0-4FF19CF2C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6453-B618-48D9-971E-A2D4C23DF9EC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5E9A9-2A58-4F4F-8919-A0E9641BE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B118D-C7DD-46C1-9F5E-CD94085B7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D8C3-9CF5-41A4-B043-D06945FFB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830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FC347-F879-4B45-A318-BA0B6AFEB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E6D5EE-1995-40A9-AB6D-9B7783EB3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CC971-368B-4112-998F-50CD45ACD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6453-B618-48D9-971E-A2D4C23DF9EC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FF6B4-60A7-472E-8690-33C0E55B0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FB571F-37BB-4443-B1FB-81FE22125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D8C3-9CF5-41A4-B043-D06945FFB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955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F3C1D-6DAC-4C48-BA9C-B36E89802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06633-9251-49C3-97A2-43795EC4BF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F126C7-E805-4BC9-B03F-7B2D11DEF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A9AC29-B453-490B-9ACF-F87736191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6453-B618-48D9-971E-A2D4C23DF9EC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1CA6A5-A752-48A6-8331-54EDFDF22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D6C6CD-C0FC-44B2-8DFF-0B8DC889F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D8C3-9CF5-41A4-B043-D06945FFB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522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D733B-FF69-4FB7-8B80-3D6483AA2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9E95D3-019A-4758-A13B-2365B9E3F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71586F-24C7-4154-B22D-1F35378FC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5A32F8-2A72-4EB0-80F4-550ED46FC5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D97CE1-7574-4DF7-A6E5-B07180B90A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4D9CD9-A57C-4E2C-B1C5-DEA35FF8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6453-B618-48D9-971E-A2D4C23DF9EC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24BCBE-8605-4FDA-9165-F3AB26060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F8FE3F-3BAF-4A51-95CA-2DE6B1CA9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D8C3-9CF5-41A4-B043-D06945FFB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994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E90CD-08FE-4A72-B0AD-F56753673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FD5F6D-FF88-4AA8-8E95-8E888FC46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6453-B618-48D9-971E-A2D4C23DF9EC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1709E1-ABE6-459B-AFFC-3838E8ACD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4A94DD-845C-49B4-AD99-8BB26CB2F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D8C3-9CF5-41A4-B043-D06945FFB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234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9A7F30-2D22-4FC6-800D-083D199EE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6453-B618-48D9-971E-A2D4C23DF9EC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7D72E3-7D79-4AE2-A992-DBFD86EA8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9EA1F6-6EC4-4D8C-8CA7-969F7EBDF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D8C3-9CF5-41A4-B043-D06945FFB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278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5D4FE-2108-4A1A-9B1F-BD442B29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C2785-27C1-4099-AA48-4D364890A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F29B91-1835-48DB-9E7A-B9619756AC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30DB45-7BF1-4320-BD36-0898EEF13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6453-B618-48D9-971E-A2D4C23DF9EC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36D255-D5FA-48DE-8BEB-A6E951BDA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2986-9951-4F51-B9D4-3E8D20220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D8C3-9CF5-41A4-B043-D06945FFB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768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67A90-3D60-42A8-B6B5-93B48C852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85E197-436E-4105-8685-5F567FEFEA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55A8C8-74DC-4E2C-82F9-25274115A1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8BFA22-C08E-43A1-9105-806921D2E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6453-B618-48D9-971E-A2D4C23DF9EC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606AC6-EA4C-4FC4-8DB8-E239C6AF5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296232-AB36-4B8E-AADC-935613EDE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D8C3-9CF5-41A4-B043-D06945FFB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476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2CFFCB-8394-40C4-9FC1-3E903197C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C8EBFF-6CF7-4736-9D33-FDF1DF2F8A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3E96A-EED8-4D40-8FE3-0C9CC162AE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06453-B618-48D9-971E-A2D4C23DF9EC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F4AD17-98E2-4E2D-8DD4-9EBF7D827D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DC6B1C-1632-4741-9217-327954D272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DD8C3-9CF5-41A4-B043-D06945FFB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166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png"/><Relationship Id="rId5" Type="http://schemas.microsoft.com/office/2011/relationships/inkAction" Target="../ink/inkAction1.xml"/><Relationship Id="rId4" Type="http://schemas.openxmlformats.org/officeDocument/2006/relationships/image" Target="../media/image4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7.png"/><Relationship Id="rId5" Type="http://schemas.microsoft.com/office/2011/relationships/inkAction" Target="../ink/inkAction2.xml"/><Relationship Id="rId4" Type="http://schemas.openxmlformats.org/officeDocument/2006/relationships/image" Target="../media/image6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9.png"/><Relationship Id="rId5" Type="http://schemas.microsoft.com/office/2011/relationships/inkAction" Target="../ink/inkAction3.xml"/><Relationship Id="rId4" Type="http://schemas.openxmlformats.org/officeDocument/2006/relationships/image" Target="../media/image8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1.png"/><Relationship Id="rId5" Type="http://schemas.microsoft.com/office/2011/relationships/inkAction" Target="../ink/inkAction4.xml"/><Relationship Id="rId4" Type="http://schemas.openxmlformats.org/officeDocument/2006/relationships/image" Target="../media/image10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26DD3C-B9AC-44F3-87E1-89EA29AD03A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3" y="227514"/>
            <a:ext cx="2117188" cy="17117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1BB8D4-7736-40C5-AA68-7310DB1E2233}"/>
              </a:ext>
            </a:extLst>
          </p:cNvPr>
          <p:cNvSpPr txBox="1"/>
          <p:nvPr/>
        </p:nvSpPr>
        <p:spPr>
          <a:xfrm>
            <a:off x="3108960" y="1951158"/>
            <a:ext cx="64992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Owls class home learning </a:t>
            </a:r>
          </a:p>
          <a:p>
            <a:pPr algn="ctr"/>
            <a:r>
              <a:rPr lang="en-GB" sz="4000" dirty="0"/>
              <a:t>Monday 1</a:t>
            </a:r>
            <a:r>
              <a:rPr lang="en-GB" sz="4000" baseline="30000" dirty="0"/>
              <a:t>st</a:t>
            </a:r>
            <a:r>
              <a:rPr lang="en-GB" sz="4000" dirty="0"/>
              <a:t> March </a:t>
            </a:r>
          </a:p>
          <a:p>
            <a:pPr algn="ctr"/>
            <a:r>
              <a:rPr lang="en-GB" sz="4000" dirty="0"/>
              <a:t>Handwriting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BFB25F69-F590-446C-A267-6952B7A1F0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359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954"/>
    </mc:Choice>
    <mc:Fallback>
      <p:transition spd="slow" advTm="199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BBE5FA-F7A0-4056-B644-507BE0A040FB}"/>
              </a:ext>
            </a:extLst>
          </p:cNvPr>
          <p:cNvSpPr txBox="1"/>
          <p:nvPr/>
        </p:nvSpPr>
        <p:spPr>
          <a:xfrm>
            <a:off x="2124221" y="267287"/>
            <a:ext cx="10635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How to hold your pencil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606438-7850-43DC-A918-B7CA5A34FF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823" y="1493848"/>
            <a:ext cx="8989254" cy="5123875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525BE79A-A9DF-4049-8DAD-D8B832ECBD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678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207"/>
    </mc:Choice>
    <mc:Fallback>
      <p:transition spd="slow" advTm="142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D76851-4A67-4D17-8123-B3D1576D00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191" y="460210"/>
            <a:ext cx="8637563" cy="583619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DB1271A-2FA6-43AA-80E3-EEFB42E7B942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4193280" y="988920"/>
              <a:ext cx="2629080" cy="21902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DB1271A-2FA6-43AA-80E3-EEFB42E7B94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83920" y="979560"/>
                <a:ext cx="2647800" cy="220896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186FB793-B9D3-44A0-A5C1-337E28C261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12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401"/>
    </mc:Choice>
    <mc:Fallback>
      <p:transition spd="slow" advTm="804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DADE00-AAF5-449E-B014-5C0965760E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462" y="431957"/>
            <a:ext cx="8581292" cy="592928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85AD6A2-1232-4279-BF23-CDA080A0C5FE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4781520" y="1326600"/>
              <a:ext cx="3267360" cy="1552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85AD6A2-1232-4279-BF23-CDA080A0C5F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72160" y="1317240"/>
                <a:ext cx="3286080" cy="157104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B7AA8FBE-DFD2-403D-8C9D-CDFA7D02F3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847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550"/>
    </mc:Choice>
    <mc:Fallback>
      <p:transition spd="slow" advTm="575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ECC3D6-E1E9-4300-82C0-C669D8C105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650" y="599825"/>
            <a:ext cx="8746918" cy="549148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36C4CD7-46D3-47AC-AD55-85E6E4CD8E9C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4318560" y="1213920"/>
              <a:ext cx="2854080" cy="1164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36C4CD7-46D3-47AC-AD55-85E6E4CD8E9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09200" y="1204560"/>
                <a:ext cx="2872800" cy="118296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BE2C0846-3644-4673-B34E-E1593ED6AB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023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421"/>
    </mc:Choice>
    <mc:Fallback>
      <p:transition spd="slow" advTm="564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82FB11-CDCD-436C-A7F6-43FD81D3E6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63" y="319367"/>
            <a:ext cx="6597746" cy="599349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0E95B3B-1C2A-445B-8D0C-D571208CB0C9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4844160" y="876240"/>
              <a:ext cx="2491200" cy="20901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0E95B3B-1C2A-445B-8D0C-D571208CB0C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34800" y="866880"/>
                <a:ext cx="2509920" cy="210888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3299E8BF-6FC3-4C17-991F-01740DA32F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006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128"/>
    </mc:Choice>
    <mc:Fallback>
      <p:transition spd="slow" advTm="661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13</Words>
  <Application>Microsoft Office PowerPoint</Application>
  <PresentationFormat>Widescreen</PresentationFormat>
  <Paragraphs>4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Geraldine O'Marah</dc:creator>
  <cp:lastModifiedBy>Geraldine O'Marah</cp:lastModifiedBy>
  <cp:revision>18</cp:revision>
  <dcterms:created xsi:type="dcterms:W3CDTF">2021-01-08T11:55:18Z</dcterms:created>
  <dcterms:modified xsi:type="dcterms:W3CDTF">2021-02-26T16:23:09Z</dcterms:modified>
</cp:coreProperties>
</file>