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278966" y="2145352"/>
            <a:ext cx="684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Monday 1</a:t>
            </a:r>
            <a:r>
              <a:rPr lang="en-GB" sz="4800" baseline="30000" dirty="0"/>
              <a:t>st</a:t>
            </a:r>
            <a:r>
              <a:rPr lang="en-GB" sz="4800" dirty="0"/>
              <a:t> March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5"/>
    </mc:Choice>
    <mc:Fallback>
      <p:transition spd="slow" advTm="83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F816-BCBB-4B81-BF93-CD364389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173370"/>
            <a:ext cx="5022574" cy="651125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ECF3E0-2322-453D-AC3E-26BE241A49EB}"/>
              </a:ext>
            </a:extLst>
          </p:cNvPr>
          <p:cNvCxnSpPr/>
          <p:nvPr/>
        </p:nvCxnSpPr>
        <p:spPr>
          <a:xfrm flipV="1">
            <a:off x="2266122" y="4174435"/>
            <a:ext cx="1802295" cy="7951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912268-12E1-40DB-A7F1-075C52FFB0C4}"/>
              </a:ext>
            </a:extLst>
          </p:cNvPr>
          <p:cNvSpPr txBox="1"/>
          <p:nvPr/>
        </p:nvSpPr>
        <p:spPr>
          <a:xfrm>
            <a:off x="927653" y="4969564"/>
            <a:ext cx="262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sentences to share facts about your chosen animal </a:t>
            </a:r>
          </a:p>
        </p:txBody>
      </p:sp>
    </p:spTree>
    <p:extLst>
      <p:ext uri="{BB962C8B-B14F-4D97-AF65-F5344CB8AC3E}">
        <p14:creationId xmlns:p14="http://schemas.microsoft.com/office/powerpoint/2010/main" val="112852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11"/>
    </mc:Choice>
    <mc:Fallback>
      <p:transition spd="slow" advTm="1791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93C97-4BFC-48E9-8AAB-BC6B817AE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7" y="-37699"/>
            <a:ext cx="7472047" cy="34666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A9E010-DDD9-4E45-8E9C-00CDC3EAC36F}"/>
              </a:ext>
            </a:extLst>
          </p:cNvPr>
          <p:cNvCxnSpPr/>
          <p:nvPr/>
        </p:nvCxnSpPr>
        <p:spPr>
          <a:xfrm>
            <a:off x="0" y="375036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C164D1-B9C4-4C03-A210-32B72D0B92AA}"/>
              </a:ext>
            </a:extLst>
          </p:cNvPr>
          <p:cNvSpPr txBox="1"/>
          <p:nvPr/>
        </p:nvSpPr>
        <p:spPr>
          <a:xfrm>
            <a:off x="543339" y="3975673"/>
            <a:ext cx="11410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giant panda eats for 16 hours a day and it survives on a diet of bamboo leaves, shoots and stems. </a:t>
            </a:r>
          </a:p>
          <a:p>
            <a:endParaRPr lang="en-GB" sz="2000" dirty="0"/>
          </a:p>
          <a:p>
            <a:r>
              <a:rPr lang="en-GB" sz="2000" dirty="0"/>
              <a:t>Giant pandas are born blind. </a:t>
            </a:r>
          </a:p>
          <a:p>
            <a:r>
              <a:rPr lang="en-GB" sz="2000" dirty="0"/>
              <a:t>They live in bamboo forests in China and they are an endangered animal because humans are cutting down the bamboo forests. </a:t>
            </a:r>
          </a:p>
          <a:p>
            <a:endParaRPr lang="en-GB" sz="2000" dirty="0"/>
          </a:p>
          <a:p>
            <a:r>
              <a:rPr lang="en-GB" sz="2000" dirty="0"/>
              <a:t>Did you know there are less than 1900 giant pandas still alive in the wild today? </a:t>
            </a:r>
          </a:p>
        </p:txBody>
      </p:sp>
    </p:spTree>
    <p:extLst>
      <p:ext uri="{BB962C8B-B14F-4D97-AF65-F5344CB8AC3E}">
        <p14:creationId xmlns:p14="http://schemas.microsoft.com/office/powerpoint/2010/main" val="20344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601"/>
    </mc:Choice>
    <mc:Fallback>
      <p:transition spd="slow" advTm="21260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6F043-8F36-44FA-93FE-2F213DA76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2" y="189157"/>
            <a:ext cx="4717773" cy="66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12"/>
    </mc:Choice>
    <mc:Fallback>
      <p:transition spd="slow" advTm="3091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210AC5-077B-47CE-B4B2-8BAF0B784E65}"/>
              </a:ext>
            </a:extLst>
          </p:cNvPr>
          <p:cNvSpPr txBox="1"/>
          <p:nvPr/>
        </p:nvSpPr>
        <p:spPr>
          <a:xfrm>
            <a:off x="1048109" y="537010"/>
            <a:ext cx="9501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going to </a:t>
            </a:r>
            <a:r>
              <a:rPr lang="en-GB" sz="2400" dirty="0">
                <a:solidFill>
                  <a:srgbClr val="FF0000"/>
                </a:solidFill>
              </a:rPr>
              <a:t>write a page for a new room in the museum. </a:t>
            </a:r>
            <a:endParaRPr lang="en-GB" sz="2400" u="sng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To do this you will need to: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Use the research you completed in Friday’s lesson, pick one animal that you’d like your new page to be about.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Plan what your page will look like using the downloaded sheet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Add facts using the research you completed on Friday, or the information I have provided for you.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Write sentences to share your facts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Check your sentences for capital letters and full stops. </a:t>
            </a:r>
          </a:p>
        </p:txBody>
      </p:sp>
    </p:spTree>
    <p:extLst>
      <p:ext uri="{BB962C8B-B14F-4D97-AF65-F5344CB8AC3E}">
        <p14:creationId xmlns:p14="http://schemas.microsoft.com/office/powerpoint/2010/main" val="375934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33"/>
    </mc:Choice>
    <mc:Fallback>
      <p:transition spd="slow" advTm="1108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F816-BCBB-4B81-BF93-CD364389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173370"/>
            <a:ext cx="5022574" cy="65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51"/>
    </mc:Choice>
    <mc:Fallback>
      <p:transition spd="slow" advTm="284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75264A-3DDC-4F4A-8762-15B4C33A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3" y="291547"/>
            <a:ext cx="8715736" cy="2956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CA724-F369-4F2F-BBFC-56C34C361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87" y="3066340"/>
            <a:ext cx="7811852" cy="3056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9C33E9-A0EE-4679-BE0D-C7CC5A1DA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0" y="503582"/>
            <a:ext cx="2133898" cy="215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E01EF0-6D81-4D0E-995D-26B9598F3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0" y="3429000"/>
            <a:ext cx="1981477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33"/>
    </mc:Choice>
    <mc:Fallback>
      <p:transition spd="slow" advTm="991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F0C39E-8D89-41AF-8F88-D9B8B67F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43" y="197808"/>
            <a:ext cx="7931110" cy="3231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D406F-422D-485A-B7E8-CBD53F563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05" y="3429000"/>
            <a:ext cx="7472047" cy="3466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CDE1F-83F6-4439-B276-440EB68C2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74" y="3847331"/>
            <a:ext cx="2048161" cy="2276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AA6D9-4424-4989-952F-2AE6EFA57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84" y="765508"/>
            <a:ext cx="1895740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62"/>
    </mc:Choice>
    <mc:Fallback>
      <p:transition spd="slow" advTm="5576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9D0AE-05F7-42E2-82D3-BC022E47B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6" y="584808"/>
            <a:ext cx="8213661" cy="5688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A6037E-48C6-4EBE-951A-06F455058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9" y="3428999"/>
            <a:ext cx="1914792" cy="2210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CA78D-08AE-4A88-8BBF-01CF7808D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50" y="737410"/>
            <a:ext cx="2000529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0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27"/>
    </mc:Choice>
    <mc:Fallback>
      <p:transition spd="slow" advTm="6772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1C9E2-38EC-4FC4-ACCB-FA2A9AC6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6507"/>
            <a:ext cx="4955822" cy="64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27"/>
    </mc:Choice>
    <mc:Fallback>
      <p:transition spd="slow" advTm="452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F816-BCBB-4B81-BF93-CD364389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173370"/>
            <a:ext cx="5022574" cy="651125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3ECEC8-0C64-4B3C-B806-625C5F4D330F}"/>
              </a:ext>
            </a:extLst>
          </p:cNvPr>
          <p:cNvCxnSpPr/>
          <p:nvPr/>
        </p:nvCxnSpPr>
        <p:spPr>
          <a:xfrm flipV="1">
            <a:off x="2345635" y="556590"/>
            <a:ext cx="1961322" cy="12589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E4ED5B-F406-4865-AD75-28F32196A3B1}"/>
              </a:ext>
            </a:extLst>
          </p:cNvPr>
          <p:cNvSpPr txBox="1"/>
          <p:nvPr/>
        </p:nvSpPr>
        <p:spPr>
          <a:xfrm>
            <a:off x="596348" y="2438400"/>
            <a:ext cx="284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Write 2 questions for the top of your page.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94818D-96A2-4484-B160-DE060CF62246}"/>
              </a:ext>
            </a:extLst>
          </p:cNvPr>
          <p:cNvCxnSpPr>
            <a:cxnSpLocks/>
          </p:cNvCxnSpPr>
          <p:nvPr/>
        </p:nvCxnSpPr>
        <p:spPr>
          <a:xfrm flipH="1" flipV="1">
            <a:off x="5837584" y="3207027"/>
            <a:ext cx="3491947" cy="16697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F9DF72-CFAB-45CB-931D-3A3AE8A5A6CF}"/>
              </a:ext>
            </a:extLst>
          </p:cNvPr>
          <p:cNvSpPr txBox="1"/>
          <p:nvPr/>
        </p:nvSpPr>
        <p:spPr>
          <a:xfrm>
            <a:off x="8845826" y="5134383"/>
            <a:ext cx="284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Write the name of the animal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964075-ACE5-4EC7-A0C1-1BAB79741BE6}"/>
              </a:ext>
            </a:extLst>
          </p:cNvPr>
          <p:cNvCxnSpPr>
            <a:cxnSpLocks/>
          </p:cNvCxnSpPr>
          <p:nvPr/>
        </p:nvCxnSpPr>
        <p:spPr>
          <a:xfrm flipH="1">
            <a:off x="6374298" y="1926678"/>
            <a:ext cx="2862467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9545E8-287C-48E5-B16D-0520CDFE9974}"/>
              </a:ext>
            </a:extLst>
          </p:cNvPr>
          <p:cNvSpPr txBox="1"/>
          <p:nvPr/>
        </p:nvSpPr>
        <p:spPr>
          <a:xfrm>
            <a:off x="9124122" y="2068983"/>
            <a:ext cx="284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Draw a picture of your animal</a:t>
            </a:r>
          </a:p>
        </p:txBody>
      </p:sp>
    </p:spTree>
    <p:extLst>
      <p:ext uri="{BB962C8B-B14F-4D97-AF65-F5344CB8AC3E}">
        <p14:creationId xmlns:p14="http://schemas.microsoft.com/office/powerpoint/2010/main" val="201374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29"/>
    </mc:Choice>
    <mc:Fallback>
      <p:transition spd="slow" advTm="290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F0BA53-4CC2-4396-9C6A-F6123C099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06" y="2033252"/>
            <a:ext cx="2772587" cy="3082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70CA77-3B34-473A-93BD-CFD6AB77B045}"/>
              </a:ext>
            </a:extLst>
          </p:cNvPr>
          <p:cNvSpPr txBox="1"/>
          <p:nvPr/>
        </p:nvSpPr>
        <p:spPr>
          <a:xfrm>
            <a:off x="2419188" y="505641"/>
            <a:ext cx="7602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Have you ever seen an animal like this? </a:t>
            </a:r>
          </a:p>
          <a:p>
            <a:r>
              <a:rPr lang="en-GB" sz="3600" dirty="0"/>
              <a:t>What other creature does it look like?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C022A-A465-4D3D-9309-925953C0E416}"/>
              </a:ext>
            </a:extLst>
          </p:cNvPr>
          <p:cNvSpPr txBox="1"/>
          <p:nvPr/>
        </p:nvSpPr>
        <p:spPr>
          <a:xfrm>
            <a:off x="3937552" y="5644473"/>
            <a:ext cx="4565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This is a Giant Panda </a:t>
            </a:r>
          </a:p>
        </p:txBody>
      </p:sp>
    </p:spTree>
    <p:extLst>
      <p:ext uri="{BB962C8B-B14F-4D97-AF65-F5344CB8AC3E}">
        <p14:creationId xmlns:p14="http://schemas.microsoft.com/office/powerpoint/2010/main" val="401987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76"/>
    </mc:Choice>
    <mc:Fallback>
      <p:transition spd="slow" advTm="6597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9E0C07-8184-4FB2-B342-96DA0B493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7735D-8721-461C-B5C0-253E7A9ABF32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ad0ee9d-2391-47bc-bd54-552549e2ac31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8E99509-C9C0-467C-8671-F377FBC82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226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64</cp:revision>
  <dcterms:created xsi:type="dcterms:W3CDTF">2021-01-05T14:00:22Z</dcterms:created>
  <dcterms:modified xsi:type="dcterms:W3CDTF">2021-02-26T15:32:19Z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