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1"/>
  </p:notesMasterIdLst>
  <p:sldIdLst>
    <p:sldId id="260" r:id="rId5"/>
    <p:sldId id="256" r:id="rId6"/>
    <p:sldId id="263" r:id="rId7"/>
    <p:sldId id="261" r:id="rId8"/>
    <p:sldId id="262" r:id="rId9"/>
    <p:sldId id="25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B79069-D373-40C8-9257-6C7EA271EE44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0B1C57-CB35-4CAD-A255-667F20EA2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659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AFB3-770E-4D7B-8956-C7734C93C4F0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991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AFB3-770E-4D7B-8956-C7734C93C4F0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390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AFB3-770E-4D7B-8956-C7734C93C4F0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636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AFB3-770E-4D7B-8956-C7734C93C4F0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01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AFB3-770E-4D7B-8956-C7734C93C4F0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870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AFB3-770E-4D7B-8956-C7734C93C4F0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238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AFB3-770E-4D7B-8956-C7734C93C4F0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896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AFB3-770E-4D7B-8956-C7734C93C4F0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452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AFB3-770E-4D7B-8956-C7734C93C4F0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45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AFB3-770E-4D7B-8956-C7734C93C4F0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357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AFB3-770E-4D7B-8956-C7734C93C4F0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294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4AFB3-770E-4D7B-8956-C7734C93C4F0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922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youtube.com/watch?v=yDhofz3TpEw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2BB26FF-B3E6-45ED-B9B3-86CCF21FE76F}"/>
              </a:ext>
            </a:extLst>
          </p:cNvPr>
          <p:cNvSpPr txBox="1"/>
          <p:nvPr/>
        </p:nvSpPr>
        <p:spPr>
          <a:xfrm>
            <a:off x="3064412" y="2145352"/>
            <a:ext cx="60631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Starlings Maths Home Learning  </a:t>
            </a:r>
          </a:p>
          <a:p>
            <a:pPr algn="ctr"/>
            <a:r>
              <a:rPr lang="en-GB" sz="4800" dirty="0" smtClean="0"/>
              <a:t>Monday 1</a:t>
            </a:r>
            <a:r>
              <a:rPr lang="en-GB" sz="4800" baseline="30000" dirty="0" smtClean="0"/>
              <a:t>st</a:t>
            </a:r>
            <a:r>
              <a:rPr lang="en-GB" sz="4800" dirty="0" smtClean="0"/>
              <a:t> March</a:t>
            </a:r>
            <a:endParaRPr lang="en-GB" sz="4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BD720D-550C-48E0-BC37-DC98286372C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93" y="227514"/>
            <a:ext cx="2117188" cy="17117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7326" y="4863899"/>
            <a:ext cx="2114821" cy="177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5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29120" y="3106405"/>
            <a:ext cx="8752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HALVES AND QUARTERS LESSON 1</a:t>
            </a:r>
            <a:endParaRPr lang="en-GB" sz="32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604" y="171015"/>
            <a:ext cx="3702195" cy="24855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8872" y="3825995"/>
            <a:ext cx="104878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 smtClean="0"/>
              <a:t>Hello Starlings and I hope you had a lovely weekend. This week, we are starting a new topic all about halves and quarters. Today, you will recognise what a half is (two equal parts of an object) 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402" y="293473"/>
            <a:ext cx="4796270" cy="22405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294" y="5053053"/>
            <a:ext cx="2362200" cy="1381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9060" y="4695865"/>
            <a:ext cx="2162175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1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35101" y="3244334"/>
            <a:ext cx="4921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https://www.youtube.com/watch?v=yDhofz3TpEw</a:t>
            </a:r>
          </a:p>
        </p:txBody>
      </p:sp>
      <p:pic>
        <p:nvPicPr>
          <p:cNvPr id="3" name="9087EA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4844" y="1165772"/>
            <a:ext cx="9306791" cy="52523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07340" y="294396"/>
            <a:ext cx="492179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Watch this video to introduce you to halves:</a:t>
            </a:r>
          </a:p>
          <a:p>
            <a:r>
              <a:rPr lang="en-GB" dirty="0" smtClean="0">
                <a:hlinkClick r:id="rId5"/>
              </a:rPr>
              <a:t>https</a:t>
            </a:r>
            <a:r>
              <a:rPr lang="en-GB" dirty="0">
                <a:hlinkClick r:id="rId5"/>
              </a:rPr>
              <a:t>://</a:t>
            </a:r>
            <a:r>
              <a:rPr lang="en-GB" dirty="0" smtClean="0">
                <a:hlinkClick r:id="rId5"/>
              </a:rPr>
              <a:t>www.youtube.com/watch?v=yDhofz3TpEw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851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0545" y="124690"/>
            <a:ext cx="9822873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 smtClean="0"/>
              <a:t>Go and find some paper and scissors. Use the shapes I have attached or ask your grown up to help cut out some 2D shapes (a square, a rectangle, a circle and a triangle). Then I’d like you to fold them or cut them in half. Remember that the pieces need to be equal (the same) to be half.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45" y="1853131"/>
            <a:ext cx="4103820" cy="49245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548" y="1794631"/>
            <a:ext cx="4507924" cy="498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11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9" y="114492"/>
            <a:ext cx="5935919" cy="64687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509" y="114492"/>
            <a:ext cx="5278581" cy="646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Your Daily Challenge – Gurnard Pre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15" y="256474"/>
            <a:ext cx="2273117" cy="199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345" y="138598"/>
            <a:ext cx="5527964" cy="661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2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DAD4CFA140EB4A80C5A2F767E61656" ma:contentTypeVersion="9" ma:contentTypeDescription="Create a new document." ma:contentTypeScope="" ma:versionID="77fa52eb842390f60d7a949c0542ceb2">
  <xsd:schema xmlns:xsd="http://www.w3.org/2001/XMLSchema" xmlns:xs="http://www.w3.org/2001/XMLSchema" xmlns:p="http://schemas.microsoft.com/office/2006/metadata/properties" xmlns:ns2="5ad0ee9d-2391-47bc-bd54-552549e2ac31" targetNamespace="http://schemas.microsoft.com/office/2006/metadata/properties" ma:root="true" ma:fieldsID="3aed9d836dad8c4fa9aec7e59f2f9e32" ns2:_="">
    <xsd:import namespace="5ad0ee9d-2391-47bc-bd54-552549e2ac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d0ee9d-2391-47bc-bd54-552549e2ac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0E8A5B-E7F8-486E-A8F0-2202AD04B941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5ad0ee9d-2391-47bc-bd54-552549e2ac31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48EB23E-FE2B-4566-8A19-66CDE51F05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d0ee9d-2391-47bc-bd54-552549e2ac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0557A74-BC58-4828-BF7F-46189311D3C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1853</TotalTime>
  <Words>138</Words>
  <Application>Microsoft Office PowerPoint</Application>
  <PresentationFormat>Widescreen</PresentationFormat>
  <Paragraphs>8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Lesley Judge</cp:lastModifiedBy>
  <cp:revision>83</cp:revision>
  <dcterms:created xsi:type="dcterms:W3CDTF">2020-11-02T10:04:53Z</dcterms:created>
  <dcterms:modified xsi:type="dcterms:W3CDTF">2021-02-24T09:52:36Z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0x010100DDDAD4CFA140EB4A80C5A2F767E61656</vt:lpwstr>
  </property>
</Properties>
</file>