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1" r:id="rId6"/>
    <p:sldId id="287" r:id="rId7"/>
    <p:sldId id="291" r:id="rId8"/>
    <p:sldId id="292" r:id="rId9"/>
    <p:sldId id="293" r:id="rId10"/>
    <p:sldId id="294" r:id="rId11"/>
    <p:sldId id="295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9DE529-476C-4D4E-915F-ACE710D0C385}">
          <p14:sldIdLst>
            <p14:sldId id="256"/>
            <p14:sldId id="261"/>
            <p14:sldId id="287"/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Untitled Section" id="{CC00681C-7084-4420-8A81-4400C100EA9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Monday 1</a:t>
            </a:r>
            <a:r>
              <a:rPr lang="en-GB" b="1" baseline="30000" dirty="0" smtClean="0"/>
              <a:t>st</a:t>
            </a:r>
            <a:r>
              <a:rPr lang="en-GB" b="1" dirty="0" smtClean="0"/>
              <a:t> March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1650" y="1844447"/>
            <a:ext cx="3782062" cy="482305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20065" y="4174907"/>
            <a:ext cx="1289713" cy="12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108546"/>
            <a:ext cx="40756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/>
              <a:t>Main outcome of the session:</a:t>
            </a:r>
          </a:p>
          <a:p>
            <a:endParaRPr lang="en-GB" sz="2600" b="1" dirty="0" smtClean="0"/>
          </a:p>
          <a:p>
            <a:r>
              <a:rPr lang="en-GB" sz="2600" dirty="0" smtClean="0"/>
              <a:t>To be able to understand the information in the text and answer questions about the setting and characters.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3573" y="2759723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" t="4197" r="978"/>
          <a:stretch/>
        </p:blipFill>
        <p:spPr>
          <a:xfrm>
            <a:off x="4853573" y="3695223"/>
            <a:ext cx="7212082" cy="294941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8680" y="829513"/>
            <a:ext cx="1224803" cy="122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659" y="390807"/>
            <a:ext cx="647627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 smtClean="0">
                <a:solidFill>
                  <a:prstClr val="black"/>
                </a:solidFill>
                <a:latin typeface="Calibri" panose="020F0502020204030204"/>
              </a:rPr>
              <a:t>Activity 1</a:t>
            </a:r>
            <a:endParaRPr lang="en-GB" sz="26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Look at the front cover shown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6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Think about the following questions: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6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What do you think the text is going to about?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GB" sz="26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Can you make a prediction based on the front cover about what is going to happen in this text?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GB" sz="26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600" dirty="0" smtClean="0">
                <a:solidFill>
                  <a:prstClr val="black"/>
                </a:solidFill>
                <a:latin typeface="Calibri" panose="020F0502020204030204"/>
              </a:rPr>
              <a:t>Have you watched the recent film version of ‘The Secret Garden’?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495" y="34290"/>
            <a:ext cx="4863877" cy="682371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4770" y="390807"/>
            <a:ext cx="1054816" cy="105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7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107722"/>
            <a:ext cx="204361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Read pages 1 and 2 on this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The first 2 paragraphs on page 1 are a summary of chapters 1-6.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The real text starts part way through chapter 7. Read to near the bottom of page 2 up until ‘No one else has seen inside it for ten year.’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4" y="107722"/>
            <a:ext cx="4884814" cy="664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8" y="107722"/>
            <a:ext cx="4822744" cy="664142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297" y="4403724"/>
            <a:ext cx="915035" cy="91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107722"/>
            <a:ext cx="204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Listen to this slide to hear me reading the text aloud to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4" y="107722"/>
            <a:ext cx="4884814" cy="664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8" y="107722"/>
            <a:ext cx="4822744" cy="664142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50" y="1251222"/>
            <a:ext cx="995590" cy="9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0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85" y="107722"/>
            <a:ext cx="20436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Activity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I’d like you to spend some time thinking about the characters in this part of the text. What do we know about them so far?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Have a think before moving on to the next activity. </a:t>
            </a:r>
            <a:endParaRPr lang="en-GB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964" y="107722"/>
            <a:ext cx="4884814" cy="664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248" y="107722"/>
            <a:ext cx="4822744" cy="664142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167" y="3132272"/>
            <a:ext cx="960756" cy="9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0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17" y="342853"/>
            <a:ext cx="588409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Activity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Have a go at the following comprehension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Remember to have the text in front of you and go back to the appropriate part of the text to find the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Continue to the next slide to hear me go through the answers. Please mark your answers as I go through them with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447" y="107722"/>
            <a:ext cx="5219700" cy="65913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9742" y="3229201"/>
            <a:ext cx="1186045" cy="11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17" y="342853"/>
            <a:ext cx="58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READING COMPREHENSION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17" y="927628"/>
            <a:ext cx="8307433" cy="562326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1673" y="3881211"/>
            <a:ext cx="1124042" cy="11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17" y="342853"/>
            <a:ext cx="58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smtClean="0">
                <a:solidFill>
                  <a:prstClr val="black"/>
                </a:solidFill>
                <a:latin typeface="Calibri" panose="020F0502020204030204"/>
              </a:rPr>
              <a:t>READING COMPREHENSION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17" y="927628"/>
            <a:ext cx="8849285" cy="549679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4188" y="927628"/>
            <a:ext cx="1134926" cy="11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B98718-8EDF-4E11-A000-1E771B8374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C54F39-E648-440E-9E40-DF694A0CD9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4E308C-8A76-417A-94D5-5704EC5C0DFC}">
  <ds:schemaRefs>
    <ds:schemaRef ds:uri="http://schemas.microsoft.com/office/2006/documentManagement/types"/>
    <ds:schemaRef ds:uri="bff8f7dd-2eb0-4133-92ab-79d36edba735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288</Words>
  <Application>Microsoft Office PowerPoint</Application>
  <PresentationFormat>Widescreen</PresentationFormat>
  <Paragraphs>37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Mrs Whittingham</cp:lastModifiedBy>
  <cp:revision>245</cp:revision>
  <dcterms:created xsi:type="dcterms:W3CDTF">2020-07-13T10:58:18Z</dcterms:created>
  <dcterms:modified xsi:type="dcterms:W3CDTF">2021-02-26T11:44:59Z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