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72" r:id="rId3"/>
    <p:sldId id="291" r:id="rId4"/>
    <p:sldId id="292" r:id="rId5"/>
    <p:sldId id="281" r:id="rId6"/>
    <p:sldId id="282" r:id="rId7"/>
    <p:sldId id="283" r:id="rId8"/>
    <p:sldId id="284" r:id="rId9"/>
    <p:sldId id="285" r:id="rId10"/>
    <p:sldId id="286" r:id="rId11"/>
    <p:sldId id="275" r:id="rId12"/>
    <p:sldId id="28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245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D610A-A631-4428-A94C-BA8C05B36BCA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C2874-1D60-429C-ABD3-36465C2A0F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749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044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156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903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0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821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439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959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617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509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542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393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512AE-7288-4A03-905D-4CDE759524DC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265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9399" y="471054"/>
            <a:ext cx="9144000" cy="1213873"/>
          </a:xfrm>
        </p:spPr>
        <p:txBody>
          <a:bodyPr/>
          <a:lstStyle/>
          <a:p>
            <a:r>
              <a:rPr lang="en-GB" b="1" u="sng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6460" y="1652451"/>
            <a:ext cx="9144000" cy="1655762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 smtClean="0"/>
              <a:t>01.03.21</a:t>
            </a:r>
            <a:endParaRPr lang="en-GB" b="1" dirty="0"/>
          </a:p>
          <a:p>
            <a:endParaRPr lang="en-GB" b="1" dirty="0"/>
          </a:p>
          <a:p>
            <a:r>
              <a:rPr lang="en-GB" sz="4000" b="1" dirty="0" smtClean="0"/>
              <a:t>Rounding Decimals</a:t>
            </a:r>
            <a:endParaRPr lang="en-GB" sz="4000" b="1" dirty="0"/>
          </a:p>
          <a:p>
            <a:endParaRPr lang="en-GB" b="1" dirty="0"/>
          </a:p>
        </p:txBody>
      </p:sp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299" y="4267908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BD720D-550C-48E0-BC37-DC98286372C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6" y="230909"/>
            <a:ext cx="2231612" cy="19842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1319" y="133984"/>
            <a:ext cx="3267075" cy="4162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727" y="3396594"/>
            <a:ext cx="4181475" cy="32385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9716" y="36648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7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11" y="77705"/>
            <a:ext cx="1366980" cy="9155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5757" y="278612"/>
            <a:ext cx="9230591" cy="641411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2801" y="14019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3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53" y="135590"/>
            <a:ext cx="1494179" cy="13686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03" y="1658099"/>
            <a:ext cx="5582218" cy="49631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2971" y="411469"/>
            <a:ext cx="6347732" cy="575195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79749" y="4114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5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18079" y="0"/>
            <a:ext cx="26007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u="sng" dirty="0" smtClean="0"/>
              <a:t>Challenge </a:t>
            </a:r>
            <a:endParaRPr lang="en-GB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439" y="872407"/>
            <a:ext cx="8579304" cy="582094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9076" y="141038"/>
            <a:ext cx="487363" cy="487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19258" y="259069"/>
            <a:ext cx="4577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See the decimal challenge attached to the blog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478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7344" y="97270"/>
            <a:ext cx="4798243" cy="1583748"/>
          </a:xfrm>
        </p:spPr>
        <p:txBody>
          <a:bodyPr>
            <a:normAutofit fontScale="90000"/>
          </a:bodyPr>
          <a:lstStyle/>
          <a:p>
            <a:r>
              <a:rPr lang="en-GB" b="1" u="sng" dirty="0" smtClean="0"/>
              <a:t>Starter Activity</a:t>
            </a:r>
            <a:br>
              <a:rPr lang="en-GB" b="1" u="sng" dirty="0" smtClean="0"/>
            </a:br>
            <a:r>
              <a:rPr lang="en-GB" b="1" u="sng" dirty="0" smtClean="0"/>
              <a:t/>
            </a:r>
            <a:br>
              <a:rPr lang="en-GB" b="1" u="sng" dirty="0" smtClean="0"/>
            </a:b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924" y="819005"/>
            <a:ext cx="7820025" cy="1724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304" y="2937141"/>
            <a:ext cx="5657850" cy="885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425" y="4143599"/>
            <a:ext cx="9231767" cy="241232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0533" y="6454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1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9" y="0"/>
            <a:ext cx="11195957" cy="7083862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0689" y="16697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9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632" y="621166"/>
            <a:ext cx="4629150" cy="5991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709" y="916248"/>
            <a:ext cx="4435249" cy="56961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1333" y="204107"/>
            <a:ext cx="2111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 smtClean="0"/>
              <a:t>METHOD</a:t>
            </a:r>
            <a:endParaRPr lang="en-GB" sz="3200" b="1" u="sng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37125" y="2041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75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9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983" y="1067996"/>
            <a:ext cx="904009" cy="11300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6320" y="116003"/>
            <a:ext cx="6772185" cy="6741997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983" y="284306"/>
            <a:ext cx="487363" cy="487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782" y="2494334"/>
            <a:ext cx="1976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Round up or stay the same?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32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861" y="122464"/>
            <a:ext cx="5553283" cy="661307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0070" y="9216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3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711" y="713821"/>
            <a:ext cx="1366980" cy="915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905" y="1710073"/>
            <a:ext cx="904009" cy="11300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7785" y="308214"/>
            <a:ext cx="9802585" cy="6278322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7049" y="198941"/>
            <a:ext cx="487363" cy="4873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75" y="3426691"/>
            <a:ext cx="2503803" cy="324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9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69" y="116717"/>
            <a:ext cx="1366980" cy="9155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0006" y="759152"/>
            <a:ext cx="10184266" cy="527289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6459" y="13741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3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2" y="71345"/>
            <a:ext cx="1366980" cy="9155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582" y="1232716"/>
            <a:ext cx="10473418" cy="465577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34071" y="2854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6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2230</TotalTime>
  <Words>25</Words>
  <Application>Microsoft Office PowerPoint</Application>
  <PresentationFormat>Widescreen</PresentationFormat>
  <Paragraphs>9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Mathematics</vt:lpstr>
      <vt:lpstr>Starter Activity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Mathematics</dc:title>
  <dc:creator>home</dc:creator>
  <cp:lastModifiedBy>home</cp:lastModifiedBy>
  <cp:revision>195</cp:revision>
  <dcterms:created xsi:type="dcterms:W3CDTF">2021-01-15T16:34:08Z</dcterms:created>
  <dcterms:modified xsi:type="dcterms:W3CDTF">2021-02-27T17:07:16Z</dcterms:modified>
</cp:coreProperties>
</file>