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3FBE"/>
    <a:srgbClr val="FFFF99"/>
    <a:srgbClr val="D0FBA9"/>
    <a:srgbClr val="2AD2D6"/>
    <a:srgbClr val="E010F0"/>
    <a:srgbClr val="C5F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9C43C-D525-85B0-234E-2CD37485F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2690A1-DE1A-B8FE-591B-CAE58A909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10769-ADEC-C2B1-AB2E-17129FFA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2470D-3C1E-AC17-2CA9-331FDE49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E85F7-1E1E-EF00-0408-CF2115961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12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4B4BF-6195-FA9A-B332-198EE6659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2F8CD5-F1A6-7379-18F3-AF7F2FD4C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6FB13-54CA-940D-B47B-860925C21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05615-EC0A-ABFD-5D05-0FD95997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62459-2113-E28A-281F-DA93B4FD4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36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431475-454B-5CF9-80E8-705FD9708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5DB8B-DEA5-D6DF-7065-AE5435CA6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C5C9-AAE4-B851-86BE-1D1C42674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FA7D1-69FD-86A3-61F6-AE1FCEDD4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A7FF1-AE2F-A5C1-ACF0-1100824B6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78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5E0D-2679-9E88-79C1-F47C91360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CD5B1-EBAA-8A59-5BF9-4347D6F91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0A23C-8D0A-CD75-4588-D200A23AB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269A3-6F0B-CE21-FA71-B2F31B93F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14E7A-DC26-BA7A-CFA6-BE20B61E0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83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C84CF-305C-7F79-21F2-A2447837B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91A8E-5A83-1EFA-6A87-697C5864E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9424B-1A32-8D20-CC4B-17F2F4A5C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B4CE7-3DC3-EB70-B873-82FDE0239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EF100-8942-4E23-8D8D-F6D50AE72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81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F5348-995D-FC3B-75AA-9CBC0DFE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B9046-0BCF-21CB-85BB-2B998185D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73294-308A-13DA-6DB8-FF0B6C232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0AFE2-EC3E-BCB3-52A3-77226E49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B9404-645B-9B83-E48F-574D5E71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C960E-D210-1136-4D58-AAEAC13D9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56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27267-6A1F-940A-275B-F20157DB4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1DFFB-BF22-4304-8597-B9D2DD7E8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C68EB-8103-7BED-9F58-D44FEC72F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8C62A0-AD6E-7DCF-7A01-041F72B57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9F00A-0CEB-D8B0-990E-49AB5BD2D2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154762-B546-C682-F017-B33AC6E72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21A706-9023-D653-06C5-046F4FE4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55369F-8141-084B-AC4B-AC5313E7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12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19ADE-90F6-45F7-49C0-7B0EB3515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8304E0-383C-3625-20E1-46612F8EA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03CE26-5A27-89E3-EDCA-3005CB65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62A47-C539-0433-08E9-6CDC87988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76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609419-89C3-BFE3-3734-D0424679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8055B-BD59-8542-EB3B-1C5E1599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9C6DEA-9658-E752-422D-110C9CEC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10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06C4-A322-7C0D-B8BE-E40E0D428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3F8CD-0B2F-7F5C-6E5D-9257BCF90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1D3DED-BE03-9022-152F-B6FC52095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D7EEC-07D7-F6F4-3F6D-71570D0EE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E30FD-EBE8-4A17-76A9-31067C12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89EB25-E909-9CF9-502A-99136C6D0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53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66B1-4B54-BADF-8EAB-65E57FB36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E522C-61C1-E7B3-6E10-2A198AD7F3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EAF42-B250-DF55-398C-F966E6896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AE26A6-1F0A-35C5-57AC-E567E7AD4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0B0EB-BB6A-808A-D39C-77D45368D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C9924-78D9-C9A0-47F0-9D4045DB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34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159">
              <a:schemeClr val="accent2">
                <a:lumMod val="60000"/>
                <a:lumOff val="40000"/>
              </a:schemeClr>
            </a:gs>
            <a:gs pos="52318">
              <a:srgbClr val="92D050"/>
            </a:gs>
            <a:gs pos="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A3FFD3-BD56-8D5D-AAA9-0047F9005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4D160-9AC7-B2AA-1C4F-626DD9B04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76184-2EBB-5EF7-8005-C7CFE0BAF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14BD4D-1E94-43F1-BD2B-8A92723BC112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D24F9-222A-69B0-5224-8E9874909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EEDA8-5FCC-9318-A34F-D0A73F618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34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500">
              <a:srgbClr val="FFFF99"/>
            </a:gs>
            <a:gs pos="35000">
              <a:schemeClr val="accent2">
                <a:lumMod val="0"/>
                <a:lumOff val="100000"/>
              </a:schemeClr>
            </a:gs>
            <a:gs pos="87000">
              <a:srgbClr val="E13FBE"/>
            </a:gs>
            <a:gs pos="68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FC63017-C8D9-A2DD-A3FA-9B2CC9470FAA}"/>
              </a:ext>
            </a:extLst>
          </p:cNvPr>
          <p:cNvSpPr txBox="1"/>
          <p:nvPr/>
        </p:nvSpPr>
        <p:spPr>
          <a:xfrm>
            <a:off x="113754" y="124347"/>
            <a:ext cx="4381865" cy="5524589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Maths </a:t>
            </a:r>
          </a:p>
          <a:p>
            <a:r>
              <a:rPr lang="en-US" sz="1100" b="1" u="sng" dirty="0"/>
              <a:t>Decimals:</a:t>
            </a:r>
          </a:p>
          <a:p>
            <a:r>
              <a:rPr lang="en-US" sz="1100" b="1" dirty="0"/>
              <a:t>Step 4</a:t>
            </a:r>
            <a:r>
              <a:rPr lang="en-US" sz="1100" dirty="0"/>
              <a:t> Add decimals with the same number of decimal places</a:t>
            </a:r>
          </a:p>
          <a:p>
            <a:r>
              <a:rPr lang="en-US" sz="1100" b="1" dirty="0"/>
              <a:t>Step 5</a:t>
            </a:r>
            <a:r>
              <a:rPr lang="en-US" sz="1100" dirty="0"/>
              <a:t> Subtract decimals with the same number of decimal places</a:t>
            </a:r>
          </a:p>
          <a:p>
            <a:r>
              <a:rPr lang="en-US" sz="1100" b="1" dirty="0"/>
              <a:t>Step 6</a:t>
            </a:r>
            <a:r>
              <a:rPr lang="en-US" sz="1100" dirty="0"/>
              <a:t> Add decimals with different numbers of decimal places</a:t>
            </a:r>
          </a:p>
          <a:p>
            <a:r>
              <a:rPr lang="en-US" sz="1100" b="1" dirty="0"/>
              <a:t>Step 7</a:t>
            </a:r>
            <a:r>
              <a:rPr lang="en-US" sz="1100" dirty="0"/>
              <a:t> Subtract decimals with different numbers of decimal places</a:t>
            </a:r>
          </a:p>
          <a:p>
            <a:r>
              <a:rPr lang="en-US" sz="1100" b="1" dirty="0"/>
              <a:t>Step 8</a:t>
            </a:r>
            <a:r>
              <a:rPr lang="en-US" sz="1100" dirty="0"/>
              <a:t> Efficient strategies for adding and subtracting decimals</a:t>
            </a:r>
          </a:p>
          <a:p>
            <a:r>
              <a:rPr lang="en-GB" sz="1100" b="1" dirty="0"/>
              <a:t>Step 9</a:t>
            </a:r>
            <a:r>
              <a:rPr lang="en-GB" sz="1100" dirty="0"/>
              <a:t> Decimal sequences</a:t>
            </a:r>
          </a:p>
          <a:p>
            <a:r>
              <a:rPr lang="en-US" sz="1100" b="1" dirty="0"/>
              <a:t>Step 10</a:t>
            </a:r>
            <a:r>
              <a:rPr lang="en-US" sz="1100" dirty="0"/>
              <a:t> Multiply by 10, 100 and 1,000</a:t>
            </a:r>
          </a:p>
          <a:p>
            <a:r>
              <a:rPr lang="en-US" sz="1100" b="1" dirty="0"/>
              <a:t>Step 11</a:t>
            </a:r>
            <a:r>
              <a:rPr lang="en-US" sz="1100" dirty="0"/>
              <a:t> Divide by 10, 100 and 1,000</a:t>
            </a:r>
          </a:p>
          <a:p>
            <a:r>
              <a:rPr lang="en-US" sz="1100" b="1" dirty="0"/>
              <a:t>Step 12</a:t>
            </a:r>
            <a:r>
              <a:rPr lang="en-US" sz="1100" dirty="0"/>
              <a:t> Multiply and divide decimals - missing values</a:t>
            </a:r>
          </a:p>
          <a:p>
            <a:endParaRPr lang="en-US" sz="1100" dirty="0"/>
          </a:p>
          <a:p>
            <a:r>
              <a:rPr lang="en-US" sz="1100" b="1" u="sng" dirty="0"/>
              <a:t>Negative Numbers:</a:t>
            </a:r>
          </a:p>
          <a:p>
            <a:r>
              <a:rPr lang="en-US" sz="1100" b="1" dirty="0"/>
              <a:t>Step 1</a:t>
            </a:r>
            <a:r>
              <a:rPr lang="en-US" sz="1100" dirty="0"/>
              <a:t> Understand negative numbers</a:t>
            </a:r>
          </a:p>
          <a:p>
            <a:r>
              <a:rPr lang="en-US" sz="1100" b="1" dirty="0"/>
              <a:t>Step 2</a:t>
            </a:r>
            <a:r>
              <a:rPr lang="en-US" sz="1100" dirty="0"/>
              <a:t> Count through zero in 1s</a:t>
            </a:r>
          </a:p>
          <a:p>
            <a:r>
              <a:rPr lang="en-US" sz="1100" b="1" dirty="0"/>
              <a:t>Step 3</a:t>
            </a:r>
            <a:r>
              <a:rPr lang="en-US" sz="1100" dirty="0"/>
              <a:t> Count through zero in multiples</a:t>
            </a:r>
          </a:p>
          <a:p>
            <a:r>
              <a:rPr lang="en-US" sz="1100" b="1" dirty="0"/>
              <a:t>Step 4</a:t>
            </a:r>
            <a:r>
              <a:rPr lang="en-US" sz="1100" dirty="0"/>
              <a:t> Compare and order negative numbers</a:t>
            </a:r>
          </a:p>
          <a:p>
            <a:r>
              <a:rPr lang="en-US" sz="1100" b="1" dirty="0"/>
              <a:t>Step 5</a:t>
            </a:r>
            <a:r>
              <a:rPr lang="en-US" sz="1100" dirty="0"/>
              <a:t> Find the difference</a:t>
            </a:r>
          </a:p>
          <a:p>
            <a:endParaRPr lang="en-US" sz="1100" dirty="0"/>
          </a:p>
          <a:p>
            <a:r>
              <a:rPr lang="en-US" sz="1100" b="1" u="sng" dirty="0"/>
              <a:t>Converting Units:</a:t>
            </a:r>
          </a:p>
          <a:p>
            <a:r>
              <a:rPr lang="en-US" sz="1100" b="1" dirty="0"/>
              <a:t>Step 1</a:t>
            </a:r>
            <a:r>
              <a:rPr lang="en-US" sz="1100" dirty="0"/>
              <a:t> Kilograms and kilometres</a:t>
            </a:r>
          </a:p>
          <a:p>
            <a:r>
              <a:rPr lang="en-US" sz="1100" b="1" dirty="0"/>
              <a:t>Step 2</a:t>
            </a:r>
            <a:r>
              <a:rPr lang="en-US" sz="1100" dirty="0"/>
              <a:t> Millimetres and </a:t>
            </a:r>
            <a:r>
              <a:rPr lang="en-US" sz="1100" dirty="0" err="1"/>
              <a:t>millilitres</a:t>
            </a:r>
            <a:endParaRPr lang="en-US" sz="1100" dirty="0"/>
          </a:p>
          <a:p>
            <a:r>
              <a:rPr lang="en-US" sz="1100" b="1" dirty="0"/>
              <a:t>Step 3</a:t>
            </a:r>
            <a:r>
              <a:rPr lang="en-US" sz="1100" dirty="0"/>
              <a:t> Convert units of length</a:t>
            </a:r>
          </a:p>
          <a:p>
            <a:r>
              <a:rPr lang="en-US" sz="1100" b="1" dirty="0"/>
              <a:t>Step 4</a:t>
            </a:r>
            <a:r>
              <a:rPr lang="en-US" sz="1100" dirty="0"/>
              <a:t> Convert between metric and imperial units</a:t>
            </a:r>
          </a:p>
          <a:p>
            <a:r>
              <a:rPr lang="en-US" sz="1100" b="1" dirty="0"/>
              <a:t>Step 5</a:t>
            </a:r>
            <a:r>
              <a:rPr lang="en-US" sz="1100" dirty="0"/>
              <a:t> Convert units of time</a:t>
            </a:r>
          </a:p>
          <a:p>
            <a:r>
              <a:rPr lang="en-US" sz="1100" b="1" dirty="0"/>
              <a:t>Step 6</a:t>
            </a:r>
            <a:r>
              <a:rPr lang="en-US" sz="1100" dirty="0"/>
              <a:t> Calculate with timetables</a:t>
            </a:r>
          </a:p>
          <a:p>
            <a:endParaRPr lang="en-US" sz="1100" dirty="0"/>
          </a:p>
          <a:p>
            <a:r>
              <a:rPr lang="en-US" sz="1100" b="1" u="sng" dirty="0"/>
              <a:t>Volume:</a:t>
            </a:r>
          </a:p>
          <a:p>
            <a:r>
              <a:rPr lang="en-GB" sz="1100" b="1" dirty="0"/>
              <a:t>Step 1</a:t>
            </a:r>
            <a:r>
              <a:rPr lang="en-GB" sz="1100" dirty="0"/>
              <a:t> Cubic centimetres</a:t>
            </a:r>
          </a:p>
          <a:p>
            <a:r>
              <a:rPr lang="en-GB" sz="1100" b="1" dirty="0"/>
              <a:t>Step 2</a:t>
            </a:r>
            <a:r>
              <a:rPr lang="en-GB" sz="1100" dirty="0"/>
              <a:t> Compare volume</a:t>
            </a:r>
          </a:p>
          <a:p>
            <a:r>
              <a:rPr lang="en-GB" sz="1100" b="1" dirty="0"/>
              <a:t>Step 3</a:t>
            </a:r>
            <a:r>
              <a:rPr lang="en-GB" sz="1100" dirty="0"/>
              <a:t> Estimate volume</a:t>
            </a:r>
          </a:p>
          <a:p>
            <a:r>
              <a:rPr lang="en-GB" sz="1100" b="1" dirty="0"/>
              <a:t>Step 4</a:t>
            </a:r>
            <a:r>
              <a:rPr lang="en-GB" sz="1100" dirty="0"/>
              <a:t> Estimate capacity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C728FB-8907-66B3-4579-1E30D93E4489}"/>
              </a:ext>
            </a:extLst>
          </p:cNvPr>
          <p:cNvSpPr txBox="1"/>
          <p:nvPr/>
        </p:nvSpPr>
        <p:spPr>
          <a:xfrm>
            <a:off x="5956207" y="2282767"/>
            <a:ext cx="6122039" cy="830997"/>
          </a:xfrm>
          <a:prstGeom prst="rect">
            <a:avLst/>
          </a:prstGeom>
          <a:solidFill>
            <a:srgbClr val="C5F9E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English: Fiction (Adventure Story) </a:t>
            </a:r>
          </a:p>
          <a:p>
            <a:pPr algn="ctr"/>
            <a:r>
              <a:rPr lang="en-US" sz="1200" b="1" dirty="0"/>
              <a:t>Main text: The Hunter </a:t>
            </a:r>
            <a:r>
              <a:rPr lang="en-GB" sz="1200" dirty="0"/>
              <a:t>By Paul Geraghty</a:t>
            </a:r>
            <a:endParaRPr lang="en-US" sz="1200" b="1" dirty="0"/>
          </a:p>
          <a:p>
            <a:pPr algn="ctr"/>
            <a:r>
              <a:rPr lang="en-US" sz="1200" dirty="0"/>
              <a:t>Writing Outcome: To write a narrative based on the structure of The Hunter by changing the characters, animal and setting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EA1A252-C80C-3911-2939-EC4D06C04B91}"/>
              </a:ext>
            </a:extLst>
          </p:cNvPr>
          <p:cNvSpPr txBox="1"/>
          <p:nvPr/>
        </p:nvSpPr>
        <p:spPr>
          <a:xfrm>
            <a:off x="8937434" y="124347"/>
            <a:ext cx="3022193" cy="19697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Science </a:t>
            </a:r>
          </a:p>
          <a:p>
            <a:r>
              <a:rPr lang="en-GB" sz="1100" b="1" u="sng" dirty="0"/>
              <a:t>Reproduction A:</a:t>
            </a:r>
            <a:endParaRPr lang="en-GB" sz="1100" dirty="0"/>
          </a:p>
          <a:p>
            <a:pPr lvl="0"/>
            <a:r>
              <a:rPr lang="en-GB" sz="1100" b="1" dirty="0"/>
              <a:t>Step 2</a:t>
            </a:r>
            <a:r>
              <a:rPr lang="en-GB" sz="1100" dirty="0"/>
              <a:t> Reproductive parts in plants</a:t>
            </a:r>
          </a:p>
          <a:p>
            <a:pPr lvl="0"/>
            <a:r>
              <a:rPr lang="en-GB" sz="1100" b="1" dirty="0"/>
              <a:t>Step 3</a:t>
            </a:r>
            <a:r>
              <a:rPr lang="en-GB" sz="1100" dirty="0"/>
              <a:t> Pollination</a:t>
            </a:r>
          </a:p>
          <a:p>
            <a:pPr lvl="0"/>
            <a:r>
              <a:rPr lang="en-GB" sz="1100" b="1" dirty="0"/>
              <a:t>Step 4</a:t>
            </a:r>
            <a:r>
              <a:rPr lang="en-GB" sz="1100" dirty="0"/>
              <a:t> Asexual reproduction</a:t>
            </a:r>
          </a:p>
          <a:p>
            <a:r>
              <a:rPr lang="en-GB" sz="1100" dirty="0"/>
              <a:t> </a:t>
            </a:r>
          </a:p>
          <a:p>
            <a:r>
              <a:rPr lang="en-GB" sz="1100" b="1" u="sng" dirty="0"/>
              <a:t>Reversible and Irreversible Changes:</a:t>
            </a:r>
            <a:endParaRPr lang="en-GB" sz="1100" dirty="0"/>
          </a:p>
          <a:p>
            <a:pPr lvl="0"/>
            <a:r>
              <a:rPr lang="en-GB" sz="1100" b="1" dirty="0"/>
              <a:t>Step 1</a:t>
            </a:r>
            <a:r>
              <a:rPr lang="en-GB" sz="1100" dirty="0"/>
              <a:t> Dissolving</a:t>
            </a:r>
          </a:p>
          <a:p>
            <a:pPr lvl="0"/>
            <a:r>
              <a:rPr lang="en-GB" sz="1100" b="1" dirty="0"/>
              <a:t>Step 2</a:t>
            </a:r>
            <a:r>
              <a:rPr lang="en-GB" sz="1100" dirty="0"/>
              <a:t> Separate materials - filtering and sieving</a:t>
            </a:r>
          </a:p>
          <a:p>
            <a:pPr lvl="0"/>
            <a:r>
              <a:rPr lang="en-GB" sz="1100" b="1" dirty="0"/>
              <a:t>Step 3</a:t>
            </a:r>
            <a:r>
              <a:rPr lang="en-GB" sz="1100" dirty="0"/>
              <a:t> Solutions and evaporating</a:t>
            </a:r>
          </a:p>
          <a:p>
            <a:pPr lvl="0"/>
            <a:r>
              <a:rPr lang="en-GB" sz="1100" b="1" dirty="0"/>
              <a:t>Step 4</a:t>
            </a:r>
            <a:r>
              <a:rPr lang="en-GB" sz="1100" dirty="0"/>
              <a:t> Reversible changes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40FD7FC-870A-A573-51FE-4813F5A4865B}"/>
              </a:ext>
            </a:extLst>
          </p:cNvPr>
          <p:cNvSpPr txBox="1"/>
          <p:nvPr/>
        </p:nvSpPr>
        <p:spPr>
          <a:xfrm>
            <a:off x="5136165" y="3241537"/>
            <a:ext cx="1450809" cy="461665"/>
          </a:xfrm>
          <a:prstGeom prst="rect">
            <a:avLst/>
          </a:prstGeom>
          <a:solidFill>
            <a:srgbClr val="D0FBA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PSHE (Mrs. Poole)</a:t>
            </a:r>
          </a:p>
          <a:p>
            <a:pPr algn="ctr"/>
            <a:r>
              <a:rPr lang="en-GB" sz="1200" dirty="0"/>
              <a:t>Aiming High</a:t>
            </a:r>
            <a:endParaRPr lang="en-US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7848C0-E585-2896-B9EA-5A4381B027EC}"/>
              </a:ext>
            </a:extLst>
          </p:cNvPr>
          <p:cNvSpPr txBox="1"/>
          <p:nvPr/>
        </p:nvSpPr>
        <p:spPr>
          <a:xfrm>
            <a:off x="5183046" y="185554"/>
            <a:ext cx="1793981" cy="646331"/>
          </a:xfrm>
          <a:prstGeom prst="rect">
            <a:avLst/>
          </a:prstGeom>
          <a:solidFill>
            <a:srgbClr val="E13FB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Year 5 </a:t>
            </a:r>
          </a:p>
          <a:p>
            <a:pPr algn="ctr"/>
            <a:r>
              <a:rPr lang="en-US" b="1" dirty="0"/>
              <a:t>Summer 2</a:t>
            </a:r>
            <a:endParaRPr lang="en-GB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3651569-8C40-E2AC-85F4-3C768CF09285}"/>
              </a:ext>
            </a:extLst>
          </p:cNvPr>
          <p:cNvSpPr txBox="1"/>
          <p:nvPr/>
        </p:nvSpPr>
        <p:spPr>
          <a:xfrm>
            <a:off x="7156992" y="352869"/>
            <a:ext cx="1014924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Computing: </a:t>
            </a:r>
          </a:p>
          <a:p>
            <a:pPr algn="ctr"/>
            <a:r>
              <a:rPr lang="en-US" sz="1200" dirty="0"/>
              <a:t>Micro: bits</a:t>
            </a:r>
            <a:endParaRPr lang="en-GB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774A75-D4BB-7823-38A9-8E54658F9D29}"/>
              </a:ext>
            </a:extLst>
          </p:cNvPr>
          <p:cNvSpPr txBox="1"/>
          <p:nvPr/>
        </p:nvSpPr>
        <p:spPr>
          <a:xfrm>
            <a:off x="4701303" y="2172276"/>
            <a:ext cx="1160267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French: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/>
              <a:t>School Life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AA52FF-4128-7881-5440-6CCA1C57E61A}"/>
              </a:ext>
            </a:extLst>
          </p:cNvPr>
          <p:cNvSpPr txBox="1"/>
          <p:nvPr/>
        </p:nvSpPr>
        <p:spPr>
          <a:xfrm>
            <a:off x="4652322" y="3825027"/>
            <a:ext cx="2022184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Music:</a:t>
            </a:r>
          </a:p>
          <a:p>
            <a:pPr algn="ctr"/>
            <a:r>
              <a:rPr lang="en-GB" sz="1200" dirty="0"/>
              <a:t>Reflect, Rewind and Replay</a:t>
            </a:r>
            <a:endParaRPr lang="en-US" sz="1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96ECB0F-E16B-2953-C469-AE3F814676CE}"/>
              </a:ext>
            </a:extLst>
          </p:cNvPr>
          <p:cNvSpPr txBox="1"/>
          <p:nvPr/>
        </p:nvSpPr>
        <p:spPr>
          <a:xfrm>
            <a:off x="4644747" y="929347"/>
            <a:ext cx="333780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RE: </a:t>
            </a:r>
          </a:p>
          <a:p>
            <a:pPr algn="ctr"/>
            <a:r>
              <a:rPr lang="en-US" sz="1200" dirty="0"/>
              <a:t>What matters most to humanists and Christians? </a:t>
            </a:r>
            <a:endParaRPr lang="en-GB" sz="1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910FA1-9141-9CF7-D228-02B1DD17638B}"/>
              </a:ext>
            </a:extLst>
          </p:cNvPr>
          <p:cNvSpPr txBox="1"/>
          <p:nvPr/>
        </p:nvSpPr>
        <p:spPr>
          <a:xfrm>
            <a:off x="4659601" y="1719823"/>
            <a:ext cx="1095403" cy="276999"/>
          </a:xfrm>
          <a:prstGeom prst="rect">
            <a:avLst/>
          </a:prstGeom>
          <a:solidFill>
            <a:srgbClr val="2AD2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DT: </a:t>
            </a:r>
            <a:r>
              <a:rPr lang="en-US" sz="1200" dirty="0"/>
              <a:t>Cams</a:t>
            </a:r>
            <a:endParaRPr lang="en-GB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22BAA2-9E2C-67D9-FD3B-CAEBF1DC9789}"/>
              </a:ext>
            </a:extLst>
          </p:cNvPr>
          <p:cNvSpPr txBox="1"/>
          <p:nvPr/>
        </p:nvSpPr>
        <p:spPr>
          <a:xfrm>
            <a:off x="6002937" y="1673141"/>
            <a:ext cx="194818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PE:</a:t>
            </a:r>
          </a:p>
          <a:p>
            <a:pPr algn="ctr"/>
            <a:r>
              <a:rPr lang="en-GB" sz="1200" dirty="0"/>
              <a:t>Rounders and Athletics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7C6601C-C8E6-1EA1-6DC0-5E014F212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0096" y="4571597"/>
            <a:ext cx="4920950" cy="20364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100" b="1" u="sng" dirty="0"/>
              <a:t>Geography: Mountains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Explain how mountains are formed and where the major mountain ranges in the world (Build on plate tectonics from Y3)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Identify common features of a mountain environment and compare it to where we live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Investigate the climate of mountain ranges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Explore the human and physical features of a mountain range in North America- The Rockies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Describe the various uses of mountains and mountain ranges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Explain the positive and negative aspects of tourism in mountain environments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8330136-E0B9-A40E-B4AD-C1251A0F0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5364" y="3148527"/>
            <a:ext cx="5017896" cy="367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825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82235</TotalTime>
  <Words>381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Thomson</dc:creator>
  <cp:lastModifiedBy>Alex Thomson</cp:lastModifiedBy>
  <cp:revision>32</cp:revision>
  <dcterms:created xsi:type="dcterms:W3CDTF">2025-06-21T19:38:57Z</dcterms:created>
  <dcterms:modified xsi:type="dcterms:W3CDTF">2026-05-26T17:42:00Z</dcterms:modified>
</cp:coreProperties>
</file>