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2AD2D6"/>
    <a:srgbClr val="E13FBE"/>
    <a:srgbClr val="E010F0"/>
    <a:srgbClr val="C5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C43C-D525-85B0-234E-2CD37485F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690A1-DE1A-B8FE-591B-CAE58A909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10769-ADEC-C2B1-AB2E-17129FFA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2470D-3C1E-AC17-2CA9-331FDE49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85F7-1E1E-EF00-0408-CF211596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1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B4BF-6195-FA9A-B332-198EE66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F8CD5-F1A6-7379-18F3-AF7F2FD4C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FB13-54CA-940D-B47B-860925C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615-EC0A-ABFD-5D05-0FD95997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2459-2113-E28A-281F-DA93B4FD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31475-454B-5CF9-80E8-705FD9708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5DB8B-DEA5-D6DF-7065-AE5435CA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5C9-AAE4-B851-86BE-1D1C4267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A7D1-69FD-86A3-61F6-AE1FCEDD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7FF1-AE2F-A5C1-ACF0-1100824B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5E0D-2679-9E88-79C1-F47C9136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D5B1-EBAA-8A59-5BF9-4347D6F9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A23C-8D0A-CD75-4588-D200A23A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69A3-6F0B-CE21-FA71-B2F31B93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4E7A-DC26-BA7A-CFA6-BE20B61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84CF-305C-7F79-21F2-A2447837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91A8E-5A83-1EFA-6A87-697C5864E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424B-1A32-8D20-CC4B-17F2F4A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4CE7-3DC3-EB70-B873-82FDE023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F100-8942-4E23-8D8D-F6D50AE72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1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5348-995D-FC3B-75AA-9CBC0DFE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9046-0BCF-21CB-85BB-2B998185D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73294-308A-13DA-6DB8-FF0B6C2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0AFE2-EC3E-BCB3-52A3-77226E4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B9404-645B-9B83-E48F-574D5E71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960E-D210-1136-4D58-AAEAC13D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7267-6A1F-940A-275B-F20157DB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1DFFB-BF22-4304-8597-B9D2DD7E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68EB-8103-7BED-9F58-D44FEC72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C62A0-AD6E-7DCF-7A01-041F72B57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F00A-0CEB-D8B0-990E-49AB5BD2D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54762-B546-C682-F017-B33AC6E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1A706-9023-D653-06C5-046F4FE4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5369F-8141-084B-AC4B-AC5313E7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9ADE-90F6-45F7-49C0-7B0EB351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304E0-383C-3625-20E1-46612F8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3CE26-5A27-89E3-EDCA-3005CB65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2A47-C539-0433-08E9-6CDC8798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09419-89C3-BFE3-3734-D0424679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055B-BD59-8542-EB3B-1C5E1599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6DEA-9658-E752-422D-110C9CEC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10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6C4-A322-7C0D-B8BE-E40E0D42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F8CD-0B2F-7F5C-6E5D-9257BCF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D3DED-BE03-9022-152F-B6FC52095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D7EEC-07D7-F6F4-3F6D-71570D0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E30FD-EBE8-4A17-76A9-31067C12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EB25-E909-9CF9-502A-99136C6D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66B1-4B54-BADF-8EAB-65E57FB36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E522C-61C1-E7B3-6E10-2A198AD7F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AF42-B250-DF55-398C-F966E68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E26A6-1F0A-35C5-57AC-E567E7AD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0B0EB-BB6A-808A-D39C-77D45368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9924-78D9-C9A0-47F0-9D4045D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3FFD3-BD56-8D5D-AAA9-0047F900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D160-9AC7-B2AA-1C4F-626DD9B0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6184-2EBB-5EF7-8005-C7CFE0BA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4BD4D-1E94-43F1-BD2B-8A92723BC112}" type="datetimeFigureOut">
              <a:rPr lang="en-GB" smtClean="0"/>
              <a:t>28/07/2025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24F9-222A-69B0-5224-8E9874909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EDA8-5FCC-9318-A34F-D0A73F61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4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C63017-C8D9-A2DD-A3FA-9B2CC9470FAA}"/>
              </a:ext>
            </a:extLst>
          </p:cNvPr>
          <p:cNvSpPr txBox="1"/>
          <p:nvPr/>
        </p:nvSpPr>
        <p:spPr>
          <a:xfrm>
            <a:off x="302007" y="443361"/>
            <a:ext cx="3390655" cy="483759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Maths </a:t>
            </a:r>
          </a:p>
          <a:p>
            <a:r>
              <a:rPr lang="en-US" sz="1200" b="1" dirty="0"/>
              <a:t>Place Value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Roman Numerals to 1000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Numbers to 10,000, 100,000 and 1,000,000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Powers of 10/100/1,000/10,000/100,000 more or less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Partition numbers to 1,000,000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Compare and order numbers to 100,000 and 1,000,000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Round to the nearest 10, 100 or 1000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Round within 100,00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Round within 1,000,000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200" b="1" dirty="0"/>
              <a:t>Addition and Subtraction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Mental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Add and subtract whole numbers with more than 4 digits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Round to check answers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Estimate and use inverse operations to check answers to a calculation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Multi-step addition and subtraction problems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Compare calculations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Find missing numbers</a:t>
            </a:r>
            <a:endParaRPr lang="en-GB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728FB-8907-66B3-4579-1E30D93E4489}"/>
              </a:ext>
            </a:extLst>
          </p:cNvPr>
          <p:cNvSpPr txBox="1"/>
          <p:nvPr/>
        </p:nvSpPr>
        <p:spPr>
          <a:xfrm>
            <a:off x="4381499" y="1144280"/>
            <a:ext cx="3158966" cy="3046988"/>
          </a:xfrm>
          <a:prstGeom prst="rect">
            <a:avLst/>
          </a:prstGeom>
          <a:solidFill>
            <a:srgbClr val="C5F9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English </a:t>
            </a:r>
          </a:p>
          <a:p>
            <a:pPr algn="ctr"/>
            <a:r>
              <a:rPr lang="en-US" sz="1200" b="1" dirty="0"/>
              <a:t>Main text: Queen of the Falls – Chris Van Allsburg 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Identify the audience for and purpose of writing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Organise paragraphs around a theme with a focus on more complex narrative structures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commas after fronted adverbials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commas to clarify meaning or avoid ambiguity in writing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rhetorical questions to engage the reader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Include the 5 </a:t>
            </a:r>
            <a:r>
              <a:rPr lang="en-US" sz="1200" dirty="0" err="1"/>
              <a:t>Ws</a:t>
            </a:r>
            <a:r>
              <a:rPr lang="en-US" sz="1200" dirty="0"/>
              <a:t> – who, what, where, when and why </a:t>
            </a:r>
            <a:endParaRPr lang="en-GB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A1A252-C80C-3911-2939-EC4D06C04B91}"/>
              </a:ext>
            </a:extLst>
          </p:cNvPr>
          <p:cNvSpPr txBox="1"/>
          <p:nvPr/>
        </p:nvSpPr>
        <p:spPr>
          <a:xfrm>
            <a:off x="8769096" y="746037"/>
            <a:ext cx="2973954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Science </a:t>
            </a:r>
          </a:p>
          <a:p>
            <a:r>
              <a:rPr lang="en-US" sz="1200" b="1" dirty="0"/>
              <a:t>Forces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Identify forces acting on objects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Explore the effect gravity has on objects and how gravity was discovered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Investigate the effects of air resistance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Explore the effects of water resistance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Investigate the effects of friction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Explore and design mechanisms</a:t>
            </a:r>
            <a:endParaRPr lang="en-GB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0FD7FC-870A-A573-51FE-4813F5A4865B}"/>
              </a:ext>
            </a:extLst>
          </p:cNvPr>
          <p:cNvSpPr txBox="1"/>
          <p:nvPr/>
        </p:nvSpPr>
        <p:spPr>
          <a:xfrm>
            <a:off x="849510" y="5628502"/>
            <a:ext cx="209550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PSHE Relationships </a:t>
            </a:r>
          </a:p>
          <a:p>
            <a:pPr algn="ctr"/>
            <a:r>
              <a:rPr lang="en-US" sz="1200" dirty="0"/>
              <a:t>TEAM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7848C0-E585-2896-B9EA-5A4381B027EC}"/>
              </a:ext>
            </a:extLst>
          </p:cNvPr>
          <p:cNvSpPr txBox="1"/>
          <p:nvPr/>
        </p:nvSpPr>
        <p:spPr>
          <a:xfrm>
            <a:off x="5339666" y="334809"/>
            <a:ext cx="1209675" cy="646331"/>
          </a:xfrm>
          <a:prstGeom prst="rect">
            <a:avLst/>
          </a:prstGeom>
          <a:solidFill>
            <a:srgbClr val="E13FB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Year 5 </a:t>
            </a:r>
          </a:p>
          <a:p>
            <a:pPr algn="ctr"/>
            <a:r>
              <a:rPr lang="en-US" b="1" dirty="0"/>
              <a:t>Autumn 1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651569-8C40-E2AC-85F4-3C768CF09285}"/>
              </a:ext>
            </a:extLst>
          </p:cNvPr>
          <p:cNvSpPr txBox="1"/>
          <p:nvPr/>
        </p:nvSpPr>
        <p:spPr>
          <a:xfrm>
            <a:off x="3287910" y="5628502"/>
            <a:ext cx="140970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Computing: </a:t>
            </a:r>
            <a:r>
              <a:rPr lang="en-US" sz="1200" dirty="0"/>
              <a:t>Quizzing</a:t>
            </a:r>
            <a:endParaRPr lang="en-GB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74A75-D4BB-7823-38A9-8E54658F9D29}"/>
              </a:ext>
            </a:extLst>
          </p:cNvPr>
          <p:cNvSpPr txBox="1"/>
          <p:nvPr/>
        </p:nvSpPr>
        <p:spPr>
          <a:xfrm>
            <a:off x="4900414" y="4456982"/>
            <a:ext cx="2201896" cy="27699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French: </a:t>
            </a:r>
            <a:r>
              <a:rPr lang="en-US" sz="1200" dirty="0"/>
              <a:t>Pleased to meet you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A52FF-4128-7881-5440-6CCA1C57E61A}"/>
              </a:ext>
            </a:extLst>
          </p:cNvPr>
          <p:cNvSpPr txBox="1"/>
          <p:nvPr/>
        </p:nvSpPr>
        <p:spPr>
          <a:xfrm>
            <a:off x="1192410" y="6228666"/>
            <a:ext cx="14097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Music: Rock</a:t>
            </a:r>
          </a:p>
          <a:p>
            <a:pPr algn="ctr"/>
            <a:r>
              <a:rPr lang="en-US" sz="1200" b="1" dirty="0" err="1"/>
              <a:t>Livin</a:t>
            </a:r>
            <a:r>
              <a:rPr lang="en-US" sz="1200" b="1" dirty="0"/>
              <a:t>’ on a Prayer</a:t>
            </a:r>
            <a:endParaRPr lang="en-GB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6ECB0F-E16B-2953-C469-AE3F814676CE}"/>
              </a:ext>
            </a:extLst>
          </p:cNvPr>
          <p:cNvSpPr txBox="1"/>
          <p:nvPr/>
        </p:nvSpPr>
        <p:spPr>
          <a:xfrm>
            <a:off x="7102310" y="6090167"/>
            <a:ext cx="4848897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RE: What does it mean if Christians believe God is loving and holy?</a:t>
            </a:r>
            <a:endParaRPr lang="en-GB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10FA1-9141-9CF7-D228-02B1DD17638B}"/>
              </a:ext>
            </a:extLst>
          </p:cNvPr>
          <p:cNvSpPr txBox="1"/>
          <p:nvPr/>
        </p:nvSpPr>
        <p:spPr>
          <a:xfrm>
            <a:off x="4908470" y="4999696"/>
            <a:ext cx="2105025" cy="1200329"/>
          </a:xfrm>
          <a:prstGeom prst="rect">
            <a:avLst/>
          </a:prstGeom>
          <a:solidFill>
            <a:srgbClr val="2AD2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Art: Mixed Media Land and City Scapes</a:t>
            </a:r>
            <a:r>
              <a:rPr lang="en-GB" sz="1200" dirty="0"/>
              <a:t> </a:t>
            </a:r>
          </a:p>
          <a:p>
            <a:pPr algn="ctr"/>
            <a:endParaRPr lang="en-GB" sz="1200" dirty="0"/>
          </a:p>
          <a:p>
            <a:pPr algn="ctr"/>
            <a:r>
              <a:rPr lang="en-GB" sz="1200" dirty="0"/>
              <a:t>Vanessa Gardiner, Kittie Jones, Shoreditch Sketcher, Saoirse Morgan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22BAA2-9E2C-67D9-FD3B-CAEBF1DC9789}"/>
              </a:ext>
            </a:extLst>
          </p:cNvPr>
          <p:cNvSpPr txBox="1"/>
          <p:nvPr/>
        </p:nvSpPr>
        <p:spPr>
          <a:xfrm>
            <a:off x="9236646" y="127212"/>
            <a:ext cx="2038853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PE: Netball and Gymnastics</a:t>
            </a:r>
            <a:endParaRPr lang="en-GB" sz="12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C6601C-C8E6-1EA1-6DC0-5E014F212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325" y="3262380"/>
            <a:ext cx="4201026" cy="25134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00" b="1" u="sng" dirty="0"/>
              <a:t>Geography </a:t>
            </a:r>
          </a:p>
          <a:p>
            <a:r>
              <a:rPr lang="en-US" sz="1000" b="1" dirty="0"/>
              <a:t>Rivers 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uli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uli"/>
              </a:rPr>
              <a:t>Explain what rivers are and how are they formed Name and locate many of the rivers in our region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uli"/>
              </a:rPr>
              <a:t>Describe the key features of a river system Name and locate many of the UKs major rivers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uli"/>
              </a:rPr>
              <a:t>Explain erosion and deposition Name and locate many of the World's major rivers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uli"/>
              </a:rPr>
              <a:t>Identify why rivers are important to people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uli"/>
              </a:rPr>
              <a:t>Explore the causes of river pollution and describe the effect it has on the environment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uli"/>
              </a:rPr>
              <a:t>Use maps, observe, measure and record observations during a river field study – trip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82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63604</TotalTime>
  <Words>348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Muli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Thomson</dc:creator>
  <cp:lastModifiedBy>Alex Thomson</cp:lastModifiedBy>
  <cp:revision>11</cp:revision>
  <dcterms:created xsi:type="dcterms:W3CDTF">2025-06-21T19:38:57Z</dcterms:created>
  <dcterms:modified xsi:type="dcterms:W3CDTF">2025-09-01T20:17:53Z</dcterms:modified>
</cp:coreProperties>
</file>