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88" r:id="rId5"/>
    <p:sldId id="260" r:id="rId6"/>
    <p:sldId id="259" r:id="rId7"/>
    <p:sldId id="273" r:id="rId8"/>
    <p:sldId id="274" r:id="rId9"/>
    <p:sldId id="276" r:id="rId10"/>
    <p:sldId id="261" r:id="rId11"/>
    <p:sldId id="272" r:id="rId12"/>
    <p:sldId id="264" r:id="rId13"/>
    <p:sldId id="286" r:id="rId14"/>
    <p:sldId id="289" r:id="rId15"/>
    <p:sldId id="266" r:id="rId16"/>
    <p:sldId id="270" r:id="rId17"/>
    <p:sldId id="280" r:id="rId18"/>
    <p:sldId id="267" r:id="rId19"/>
    <p:sldId id="287" r:id="rId20"/>
    <p:sldId id="282" r:id="rId21"/>
    <p:sldId id="283" r:id="rId22"/>
    <p:sldId id="284" r:id="rId23"/>
    <p:sldId id="268" r:id="rId24"/>
    <p:sldId id="290" r:id="rId25"/>
    <p:sldId id="269" r:id="rId26"/>
    <p:sldId id="28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132" autoAdjust="0"/>
    <p:restoredTop sz="94660"/>
  </p:normalViewPr>
  <p:slideViewPr>
    <p:cSldViewPr snapToGrid="0">
      <p:cViewPr varScale="1">
        <p:scale>
          <a:sx n="70" d="100"/>
          <a:sy n="70" d="100"/>
        </p:scale>
        <p:origin x="106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am Jackson" userId="ec40d79b-5df4-4b6b-8e9a-308b429b8fce" providerId="ADAL" clId="{1EB95D19-9B6C-4244-835F-F2A8A7B62162}"/>
    <pc:docChg chg="custSel modSld sldOrd">
      <pc:chgData name="Adam Jackson" userId="ec40d79b-5df4-4b6b-8e9a-308b429b8fce" providerId="ADAL" clId="{1EB95D19-9B6C-4244-835F-F2A8A7B62162}" dt="2024-09-12T15:48:40.047" v="19"/>
      <pc:docMkLst>
        <pc:docMk/>
      </pc:docMkLst>
      <pc:sldChg chg="modSp mod">
        <pc:chgData name="Adam Jackson" userId="ec40d79b-5df4-4b6b-8e9a-308b429b8fce" providerId="ADAL" clId="{1EB95D19-9B6C-4244-835F-F2A8A7B62162}" dt="2024-09-12T15:09:29.217" v="10" actId="20577"/>
        <pc:sldMkLst>
          <pc:docMk/>
          <pc:sldMk cId="1941045599" sldId="258"/>
        </pc:sldMkLst>
      </pc:sldChg>
      <pc:sldChg chg="addSp delSp modSp mod">
        <pc:chgData name="Adam Jackson" userId="ec40d79b-5df4-4b6b-8e9a-308b429b8fce" providerId="ADAL" clId="{1EB95D19-9B6C-4244-835F-F2A8A7B62162}" dt="2024-09-12T15:47:34.417" v="15" actId="1076"/>
        <pc:sldMkLst>
          <pc:docMk/>
          <pc:sldMk cId="1547729523" sldId="261"/>
        </pc:sldMkLst>
      </pc:sldChg>
      <pc:sldChg chg="ord">
        <pc:chgData name="Adam Jackson" userId="ec40d79b-5df4-4b6b-8e9a-308b429b8fce" providerId="ADAL" clId="{1EB95D19-9B6C-4244-835F-F2A8A7B62162}" dt="2024-09-12T15:48:40.047" v="19"/>
        <pc:sldMkLst>
          <pc:docMk/>
          <pc:sldMk cId="2577951795" sldId="285"/>
        </pc:sldMkLst>
      </pc:sldChg>
    </pc:docChg>
  </pc:docChgLst>
  <pc:docChgLst>
    <pc:chgData name="Adam Jackson" userId="ec40d79b-5df4-4b6b-8e9a-308b429b8fce" providerId="ADAL" clId="{16F12E8F-3EA5-4EC4-8740-96090534033D}"/>
    <pc:docChg chg="undo custSel delSld modSld">
      <pc:chgData name="Adam Jackson" userId="ec40d79b-5df4-4b6b-8e9a-308b429b8fce" providerId="ADAL" clId="{16F12E8F-3EA5-4EC4-8740-96090534033D}" dt="2023-09-21T16:54:02.008" v="668" actId="20577"/>
      <pc:docMkLst>
        <pc:docMk/>
      </pc:docMkLst>
      <pc:sldChg chg="modSp mod">
        <pc:chgData name="Adam Jackson" userId="ec40d79b-5df4-4b6b-8e9a-308b429b8fce" providerId="ADAL" clId="{16F12E8F-3EA5-4EC4-8740-96090534033D}" dt="2023-09-20T12:47:34.051" v="9" actId="20577"/>
        <pc:sldMkLst>
          <pc:docMk/>
          <pc:sldMk cId="1941045599" sldId="258"/>
        </pc:sldMkLst>
      </pc:sldChg>
      <pc:sldChg chg="addSp delSp modSp mod">
        <pc:chgData name="Adam Jackson" userId="ec40d79b-5df4-4b6b-8e9a-308b429b8fce" providerId="ADAL" clId="{16F12E8F-3EA5-4EC4-8740-96090534033D}" dt="2023-09-20T12:58:19.637" v="40" actId="1076"/>
        <pc:sldMkLst>
          <pc:docMk/>
          <pc:sldMk cId="880999656" sldId="260"/>
        </pc:sldMkLst>
      </pc:sldChg>
      <pc:sldChg chg="addSp delSp modSp mod">
        <pc:chgData name="Adam Jackson" userId="ec40d79b-5df4-4b6b-8e9a-308b429b8fce" providerId="ADAL" clId="{16F12E8F-3EA5-4EC4-8740-96090534033D}" dt="2023-09-20T13:00:55.228" v="57" actId="1076"/>
        <pc:sldMkLst>
          <pc:docMk/>
          <pc:sldMk cId="1547729523" sldId="261"/>
        </pc:sldMkLst>
      </pc:sldChg>
      <pc:sldChg chg="addSp modSp mod">
        <pc:chgData name="Adam Jackson" userId="ec40d79b-5df4-4b6b-8e9a-308b429b8fce" providerId="ADAL" clId="{16F12E8F-3EA5-4EC4-8740-96090534033D}" dt="2023-09-20T13:26:37.080" v="664" actId="1076"/>
        <pc:sldMkLst>
          <pc:docMk/>
          <pc:sldMk cId="714182373" sldId="264"/>
        </pc:sldMkLst>
      </pc:sldChg>
      <pc:sldChg chg="modSp mod">
        <pc:chgData name="Adam Jackson" userId="ec40d79b-5df4-4b6b-8e9a-308b429b8fce" providerId="ADAL" clId="{16F12E8F-3EA5-4EC4-8740-96090534033D}" dt="2023-09-21T16:54:02.008" v="668" actId="20577"/>
        <pc:sldMkLst>
          <pc:docMk/>
          <pc:sldMk cId="1962318429" sldId="267"/>
        </pc:sldMkLst>
      </pc:sldChg>
      <pc:sldChg chg="modSp mod">
        <pc:chgData name="Adam Jackson" userId="ec40d79b-5df4-4b6b-8e9a-308b429b8fce" providerId="ADAL" clId="{16F12E8F-3EA5-4EC4-8740-96090534033D}" dt="2023-09-20T13:09:04.845" v="102" actId="20577"/>
        <pc:sldMkLst>
          <pc:docMk/>
          <pc:sldMk cId="4181149330" sldId="268"/>
        </pc:sldMkLst>
      </pc:sldChg>
      <pc:sldChg chg="modSp mod">
        <pc:chgData name="Adam Jackson" userId="ec40d79b-5df4-4b6b-8e9a-308b429b8fce" providerId="ADAL" clId="{16F12E8F-3EA5-4EC4-8740-96090534033D}" dt="2023-09-20T13:21:16.916" v="640" actId="20577"/>
        <pc:sldMkLst>
          <pc:docMk/>
          <pc:sldMk cId="1876512368" sldId="269"/>
        </pc:sldMkLst>
      </pc:sldChg>
      <pc:sldChg chg="modSp mod">
        <pc:chgData name="Adam Jackson" userId="ec40d79b-5df4-4b6b-8e9a-308b429b8fce" providerId="ADAL" clId="{16F12E8F-3EA5-4EC4-8740-96090534033D}" dt="2023-09-20T12:53:58.322" v="13" actId="1076"/>
        <pc:sldMkLst>
          <pc:docMk/>
          <pc:sldMk cId="2670281042" sldId="273"/>
        </pc:sldMkLst>
      </pc:sldChg>
      <pc:sldChg chg="delSp del mod">
        <pc:chgData name="Adam Jackson" userId="ec40d79b-5df4-4b6b-8e9a-308b429b8fce" providerId="ADAL" clId="{16F12E8F-3EA5-4EC4-8740-96090534033D}" dt="2023-09-20T12:53:51.959" v="11" actId="47"/>
        <pc:sldMkLst>
          <pc:docMk/>
          <pc:sldMk cId="695059760" sldId="275"/>
        </pc:sldMkLst>
      </pc:sldChg>
      <pc:sldChg chg="addSp delSp modSp mod">
        <pc:chgData name="Adam Jackson" userId="ec40d79b-5df4-4b6b-8e9a-308b429b8fce" providerId="ADAL" clId="{16F12E8F-3EA5-4EC4-8740-96090534033D}" dt="2023-09-20T13:18:04.769" v="442" actId="22"/>
        <pc:sldMkLst>
          <pc:docMk/>
          <pc:sldMk cId="2226130075" sldId="283"/>
        </pc:sldMkLst>
      </pc:sldChg>
      <pc:sldChg chg="modSp mod">
        <pc:chgData name="Adam Jackson" userId="ec40d79b-5df4-4b6b-8e9a-308b429b8fce" providerId="ADAL" clId="{16F12E8F-3EA5-4EC4-8740-96090534033D}" dt="2023-09-20T13:19:21.102" v="524" actId="20577"/>
        <pc:sldMkLst>
          <pc:docMk/>
          <pc:sldMk cId="2577951795" sldId="285"/>
        </pc:sldMkLst>
      </pc:sldChg>
    </pc:docChg>
  </pc:docChgLst>
  <pc:docChgLst>
    <pc:chgData name="Adam Jackson" userId="ec40d79b-5df4-4b6b-8e9a-308b429b8fce" providerId="ADAL" clId="{67B807AD-1CA2-4304-98B6-1CA6F7228274}"/>
    <pc:docChg chg="custSel addSld modSld">
      <pc:chgData name="Adam Jackson" userId="ec40d79b-5df4-4b6b-8e9a-308b429b8fce" providerId="ADAL" clId="{67B807AD-1CA2-4304-98B6-1CA6F7228274}" dt="2024-09-03T10:13:33.725" v="637" actId="20577"/>
      <pc:docMkLst>
        <pc:docMk/>
      </pc:docMkLst>
      <pc:sldChg chg="modSp mod">
        <pc:chgData name="Adam Jackson" userId="ec40d79b-5df4-4b6b-8e9a-308b429b8fce" providerId="ADAL" clId="{67B807AD-1CA2-4304-98B6-1CA6F7228274}" dt="2024-09-02T09:16:20.362" v="604" actId="1076"/>
        <pc:sldMkLst>
          <pc:docMk/>
          <pc:sldMk cId="1962318429" sldId="267"/>
        </pc:sldMkLst>
      </pc:sldChg>
      <pc:sldChg chg="modSp mod">
        <pc:chgData name="Adam Jackson" userId="ec40d79b-5df4-4b6b-8e9a-308b429b8fce" providerId="ADAL" clId="{67B807AD-1CA2-4304-98B6-1CA6F7228274}" dt="2024-09-03T10:13:33.725" v="637" actId="20577"/>
        <pc:sldMkLst>
          <pc:docMk/>
          <pc:sldMk cId="4181149330" sldId="268"/>
        </pc:sldMkLst>
      </pc:sldChg>
      <pc:sldChg chg="addSp modSp new mod setBg">
        <pc:chgData name="Adam Jackson" userId="ec40d79b-5df4-4b6b-8e9a-308b429b8fce" providerId="ADAL" clId="{67B807AD-1CA2-4304-98B6-1CA6F7228274}" dt="2024-09-02T08:18:04.494" v="115" actId="1076"/>
        <pc:sldMkLst>
          <pc:docMk/>
          <pc:sldMk cId="3486959775" sldId="287"/>
        </pc:sldMkLst>
      </pc:sldChg>
    </pc:docChg>
  </pc:docChgLst>
  <pc:docChgLst>
    <pc:chgData name="Adam Jackson" userId="ec40d79b-5df4-4b6b-8e9a-308b429b8fce" providerId="ADAL" clId="{5D4CAB35-27DE-40B5-9BBF-F64F758B9F46}"/>
    <pc:docChg chg="modSld">
      <pc:chgData name="Adam Jackson" userId="ec40d79b-5df4-4b6b-8e9a-308b429b8fce" providerId="ADAL" clId="{5D4CAB35-27DE-40B5-9BBF-F64F758B9F46}" dt="2025-09-25T08:17:45.163" v="1" actId="14100"/>
      <pc:docMkLst>
        <pc:docMk/>
      </pc:docMkLst>
      <pc:sldChg chg="modSp mod">
        <pc:chgData name="Adam Jackson" userId="ec40d79b-5df4-4b6b-8e9a-308b429b8fce" providerId="ADAL" clId="{5D4CAB35-27DE-40B5-9BBF-F64F758B9F46}" dt="2025-09-25T08:17:45.163" v="1" actId="14100"/>
        <pc:sldMkLst>
          <pc:docMk/>
          <pc:sldMk cId="3052458975" sldId="272"/>
        </pc:sldMkLst>
        <pc:picChg chg="mod modCrop">
          <ac:chgData name="Adam Jackson" userId="ec40d79b-5df4-4b6b-8e9a-308b429b8fce" providerId="ADAL" clId="{5D4CAB35-27DE-40B5-9BBF-F64F758B9F46}" dt="2025-09-25T08:17:45.163" v="1" actId="14100"/>
          <ac:picMkLst>
            <pc:docMk/>
            <pc:sldMk cId="3052458975" sldId="272"/>
            <ac:picMk id="2" creationId="{00000000-0000-0000-0000-000000000000}"/>
          </ac:picMkLst>
        </pc:picChg>
      </pc:sldChg>
    </pc:docChg>
  </pc:docChgLst>
  <pc:docChgLst>
    <pc:chgData name="Adam Jackson" userId="ec40d79b-5df4-4b6b-8e9a-308b429b8fce" providerId="ADAL" clId="{19C54933-C1E1-4F15-B8C9-AD5BF1D4BEBA}"/>
    <pc:docChg chg="undo custSel addSld delSld modSld sldOrd">
      <pc:chgData name="Adam Jackson" userId="ec40d79b-5df4-4b6b-8e9a-308b429b8fce" providerId="ADAL" clId="{19C54933-C1E1-4F15-B8C9-AD5BF1D4BEBA}" dt="2025-09-22T20:11:20.073" v="2024"/>
      <pc:docMkLst>
        <pc:docMk/>
      </pc:docMkLst>
      <pc:sldChg chg="modSp mod ord">
        <pc:chgData name="Adam Jackson" userId="ec40d79b-5df4-4b6b-8e9a-308b429b8fce" providerId="ADAL" clId="{19C54933-C1E1-4F15-B8C9-AD5BF1D4BEBA}" dt="2025-09-22T19:41:40.650" v="72" actId="20577"/>
        <pc:sldMkLst>
          <pc:docMk/>
          <pc:sldMk cId="880999656" sldId="260"/>
        </pc:sldMkLst>
        <pc:spChg chg="mod">
          <ac:chgData name="Adam Jackson" userId="ec40d79b-5df4-4b6b-8e9a-308b429b8fce" providerId="ADAL" clId="{19C54933-C1E1-4F15-B8C9-AD5BF1D4BEBA}" dt="2025-09-22T19:41:40.650" v="72" actId="20577"/>
          <ac:spMkLst>
            <pc:docMk/>
            <pc:sldMk cId="880999656" sldId="260"/>
            <ac:spMk id="3" creationId="{00000000-0000-0000-0000-000000000000}"/>
          </ac:spMkLst>
        </pc:spChg>
      </pc:sldChg>
      <pc:sldChg chg="addSp delSp modSp mod">
        <pc:chgData name="Adam Jackson" userId="ec40d79b-5df4-4b6b-8e9a-308b429b8fce" providerId="ADAL" clId="{19C54933-C1E1-4F15-B8C9-AD5BF1D4BEBA}" dt="2025-09-22T19:50:42.484" v="756" actId="14100"/>
        <pc:sldMkLst>
          <pc:docMk/>
          <pc:sldMk cId="1547729523" sldId="261"/>
        </pc:sldMkLst>
        <pc:picChg chg="add mod">
          <ac:chgData name="Adam Jackson" userId="ec40d79b-5df4-4b6b-8e9a-308b429b8fce" providerId="ADAL" clId="{19C54933-C1E1-4F15-B8C9-AD5BF1D4BEBA}" dt="2025-09-22T19:50:42.484" v="756" actId="14100"/>
          <ac:picMkLst>
            <pc:docMk/>
            <pc:sldMk cId="1547729523" sldId="261"/>
            <ac:picMk id="13" creationId="{A11FB88C-3D5E-7CED-9172-AAAC5B4BAF91}"/>
          </ac:picMkLst>
        </pc:picChg>
      </pc:sldChg>
      <pc:sldChg chg="modSp mod ord">
        <pc:chgData name="Adam Jackson" userId="ec40d79b-5df4-4b6b-8e9a-308b429b8fce" providerId="ADAL" clId="{19C54933-C1E1-4F15-B8C9-AD5BF1D4BEBA}" dt="2025-09-22T19:54:17.833" v="939" actId="20577"/>
        <pc:sldMkLst>
          <pc:docMk/>
          <pc:sldMk cId="342621762" sldId="266"/>
        </pc:sldMkLst>
        <pc:spChg chg="mod">
          <ac:chgData name="Adam Jackson" userId="ec40d79b-5df4-4b6b-8e9a-308b429b8fce" providerId="ADAL" clId="{19C54933-C1E1-4F15-B8C9-AD5BF1D4BEBA}" dt="2025-09-22T19:54:17.833" v="939" actId="20577"/>
          <ac:spMkLst>
            <pc:docMk/>
            <pc:sldMk cId="342621762" sldId="266"/>
            <ac:spMk id="2" creationId="{00000000-0000-0000-0000-000000000000}"/>
          </ac:spMkLst>
        </pc:spChg>
        <pc:spChg chg="mod">
          <ac:chgData name="Adam Jackson" userId="ec40d79b-5df4-4b6b-8e9a-308b429b8fce" providerId="ADAL" clId="{19C54933-C1E1-4F15-B8C9-AD5BF1D4BEBA}" dt="2025-09-22T19:53:30.154" v="922" actId="27636"/>
          <ac:spMkLst>
            <pc:docMk/>
            <pc:sldMk cId="342621762" sldId="266"/>
            <ac:spMk id="4" creationId="{00000000-0000-0000-0000-000000000000}"/>
          </ac:spMkLst>
        </pc:spChg>
      </pc:sldChg>
      <pc:sldChg chg="modSp mod ord modAnim">
        <pc:chgData name="Adam Jackson" userId="ec40d79b-5df4-4b6b-8e9a-308b429b8fce" providerId="ADAL" clId="{19C54933-C1E1-4F15-B8C9-AD5BF1D4BEBA}" dt="2025-09-22T20:11:20.073" v="2024"/>
        <pc:sldMkLst>
          <pc:docMk/>
          <pc:sldMk cId="1876512368" sldId="269"/>
        </pc:sldMkLst>
        <pc:spChg chg="mod">
          <ac:chgData name="Adam Jackson" userId="ec40d79b-5df4-4b6b-8e9a-308b429b8fce" providerId="ADAL" clId="{19C54933-C1E1-4F15-B8C9-AD5BF1D4BEBA}" dt="2025-09-22T20:07:04.493" v="1766" actId="1076"/>
          <ac:spMkLst>
            <pc:docMk/>
            <pc:sldMk cId="1876512368" sldId="269"/>
            <ac:spMk id="2" creationId="{00000000-0000-0000-0000-000000000000}"/>
          </ac:spMkLst>
        </pc:spChg>
        <pc:spChg chg="mod">
          <ac:chgData name="Adam Jackson" userId="ec40d79b-5df4-4b6b-8e9a-308b429b8fce" providerId="ADAL" clId="{19C54933-C1E1-4F15-B8C9-AD5BF1D4BEBA}" dt="2025-09-22T20:11:15.789" v="2023" actId="113"/>
          <ac:spMkLst>
            <pc:docMk/>
            <pc:sldMk cId="1876512368" sldId="269"/>
            <ac:spMk id="4" creationId="{00000000-0000-0000-0000-000000000000}"/>
          </ac:spMkLst>
        </pc:spChg>
      </pc:sldChg>
      <pc:sldChg chg="modSp mod">
        <pc:chgData name="Adam Jackson" userId="ec40d79b-5df4-4b6b-8e9a-308b429b8fce" providerId="ADAL" clId="{19C54933-C1E1-4F15-B8C9-AD5BF1D4BEBA}" dt="2025-09-22T19:56:54.398" v="1140" actId="20577"/>
        <pc:sldMkLst>
          <pc:docMk/>
          <pc:sldMk cId="3268032061" sldId="270"/>
        </pc:sldMkLst>
        <pc:spChg chg="mod">
          <ac:chgData name="Adam Jackson" userId="ec40d79b-5df4-4b6b-8e9a-308b429b8fce" providerId="ADAL" clId="{19C54933-C1E1-4F15-B8C9-AD5BF1D4BEBA}" dt="2025-09-22T19:54:59.213" v="949" actId="14100"/>
          <ac:spMkLst>
            <pc:docMk/>
            <pc:sldMk cId="3268032061" sldId="270"/>
            <ac:spMk id="2" creationId="{00000000-0000-0000-0000-000000000000}"/>
          </ac:spMkLst>
        </pc:spChg>
        <pc:spChg chg="mod">
          <ac:chgData name="Adam Jackson" userId="ec40d79b-5df4-4b6b-8e9a-308b429b8fce" providerId="ADAL" clId="{19C54933-C1E1-4F15-B8C9-AD5BF1D4BEBA}" dt="2025-09-22T19:56:54.398" v="1140" actId="20577"/>
          <ac:spMkLst>
            <pc:docMk/>
            <pc:sldMk cId="3268032061" sldId="270"/>
            <ac:spMk id="4" creationId="{00000000-0000-0000-0000-000000000000}"/>
          </ac:spMkLst>
        </pc:spChg>
      </pc:sldChg>
      <pc:sldChg chg="addSp delSp modSp mod">
        <pc:chgData name="Adam Jackson" userId="ec40d79b-5df4-4b6b-8e9a-308b429b8fce" providerId="ADAL" clId="{19C54933-C1E1-4F15-B8C9-AD5BF1D4BEBA}" dt="2025-09-22T19:38:43.925" v="5" actId="1076"/>
        <pc:sldMkLst>
          <pc:docMk/>
          <pc:sldMk cId="2670281042" sldId="273"/>
        </pc:sldMkLst>
        <pc:picChg chg="add mod">
          <ac:chgData name="Adam Jackson" userId="ec40d79b-5df4-4b6b-8e9a-308b429b8fce" providerId="ADAL" clId="{19C54933-C1E1-4F15-B8C9-AD5BF1D4BEBA}" dt="2025-09-22T19:38:43.925" v="5" actId="1076"/>
          <ac:picMkLst>
            <pc:docMk/>
            <pc:sldMk cId="2670281042" sldId="273"/>
            <ac:picMk id="7" creationId="{6EBF87FB-DF41-B011-793C-B42275557702}"/>
          </ac:picMkLst>
        </pc:picChg>
      </pc:sldChg>
      <pc:sldChg chg="new del">
        <pc:chgData name="Adam Jackson" userId="ec40d79b-5df4-4b6b-8e9a-308b429b8fce" providerId="ADAL" clId="{19C54933-C1E1-4F15-B8C9-AD5BF1D4BEBA}" dt="2025-09-22T19:40:44.047" v="9" actId="680"/>
        <pc:sldMkLst>
          <pc:docMk/>
          <pc:sldMk cId="1838582953" sldId="288"/>
        </pc:sldMkLst>
      </pc:sldChg>
      <pc:sldChg chg="modSp add mod modAnim">
        <pc:chgData name="Adam Jackson" userId="ec40d79b-5df4-4b6b-8e9a-308b429b8fce" providerId="ADAL" clId="{19C54933-C1E1-4F15-B8C9-AD5BF1D4BEBA}" dt="2025-09-22T19:48:51.717" v="752"/>
        <pc:sldMkLst>
          <pc:docMk/>
          <pc:sldMk cId="1979813982" sldId="288"/>
        </pc:sldMkLst>
        <pc:spChg chg="mod">
          <ac:chgData name="Adam Jackson" userId="ec40d79b-5df4-4b6b-8e9a-308b429b8fce" providerId="ADAL" clId="{19C54933-C1E1-4F15-B8C9-AD5BF1D4BEBA}" dt="2025-09-22T19:41:46.817" v="82" actId="20577"/>
          <ac:spMkLst>
            <pc:docMk/>
            <pc:sldMk cId="1979813982" sldId="288"/>
            <ac:spMk id="2" creationId="{0E48A3D7-FDBD-A89B-2007-25379C3FEF70}"/>
          </ac:spMkLst>
        </pc:spChg>
        <pc:spChg chg="mod">
          <ac:chgData name="Adam Jackson" userId="ec40d79b-5df4-4b6b-8e9a-308b429b8fce" providerId="ADAL" clId="{19C54933-C1E1-4F15-B8C9-AD5BF1D4BEBA}" dt="2025-09-22T19:47:33.467" v="750" actId="14100"/>
          <ac:spMkLst>
            <pc:docMk/>
            <pc:sldMk cId="1979813982" sldId="288"/>
            <ac:spMk id="3" creationId="{62AFC819-285A-179F-71F3-4F9D0AD421F5}"/>
          </ac:spMkLst>
        </pc:spChg>
      </pc:sldChg>
      <pc:sldChg chg="delSp modSp add mod ord">
        <pc:chgData name="Adam Jackson" userId="ec40d79b-5df4-4b6b-8e9a-308b429b8fce" providerId="ADAL" clId="{19C54933-C1E1-4F15-B8C9-AD5BF1D4BEBA}" dt="2025-09-22T19:54:08.118" v="936" actId="403"/>
        <pc:sldMkLst>
          <pc:docMk/>
          <pc:sldMk cId="2448567271" sldId="289"/>
        </pc:sldMkLst>
        <pc:spChg chg="mod">
          <ac:chgData name="Adam Jackson" userId="ec40d79b-5df4-4b6b-8e9a-308b429b8fce" providerId="ADAL" clId="{19C54933-C1E1-4F15-B8C9-AD5BF1D4BEBA}" dt="2025-09-22T19:54:08.118" v="936" actId="403"/>
          <ac:spMkLst>
            <pc:docMk/>
            <pc:sldMk cId="2448567271" sldId="289"/>
            <ac:spMk id="2" creationId="{25BDE531-66B5-0734-876F-3620905A2E45}"/>
          </ac:spMkLst>
        </pc:spChg>
      </pc:sldChg>
      <pc:sldChg chg="delSp modSp add mod">
        <pc:chgData name="Adam Jackson" userId="ec40d79b-5df4-4b6b-8e9a-308b429b8fce" providerId="ADAL" clId="{19C54933-C1E1-4F15-B8C9-AD5BF1D4BEBA}" dt="2025-09-22T20:03:13.397" v="1551" actId="20577"/>
        <pc:sldMkLst>
          <pc:docMk/>
          <pc:sldMk cId="2702652023" sldId="290"/>
        </pc:sldMkLst>
        <pc:spChg chg="mod">
          <ac:chgData name="Adam Jackson" userId="ec40d79b-5df4-4b6b-8e9a-308b429b8fce" providerId="ADAL" clId="{19C54933-C1E1-4F15-B8C9-AD5BF1D4BEBA}" dt="2025-09-22T19:59:02.590" v="1165" actId="20577"/>
          <ac:spMkLst>
            <pc:docMk/>
            <pc:sldMk cId="2702652023" sldId="290"/>
            <ac:spMk id="2" creationId="{D133D023-9569-077D-DC56-776B8BD0A75E}"/>
          </ac:spMkLst>
        </pc:spChg>
        <pc:spChg chg="mod">
          <ac:chgData name="Adam Jackson" userId="ec40d79b-5df4-4b6b-8e9a-308b429b8fce" providerId="ADAL" clId="{19C54933-C1E1-4F15-B8C9-AD5BF1D4BEBA}" dt="2025-09-22T20:03:13.397" v="1551" actId="20577"/>
          <ac:spMkLst>
            <pc:docMk/>
            <pc:sldMk cId="2702652023" sldId="290"/>
            <ac:spMk id="4" creationId="{B2ADF3F8-68D8-9CCE-A6E5-F4E20CFEF864}"/>
          </ac:spMkLst>
        </pc:spChg>
      </pc:sldChg>
    </pc:docChg>
  </pc:docChgLst>
  <pc:docChgLst>
    <pc:chgData name="Adam Jackson" userId="ec40d79b-5df4-4b6b-8e9a-308b429b8fce" providerId="ADAL" clId="{6D2F3922-9885-41E1-B1C8-16B03B37A918}"/>
    <pc:docChg chg="modSld">
      <pc:chgData name="Adam Jackson" userId="ec40d79b-5df4-4b6b-8e9a-308b429b8fce" providerId="ADAL" clId="{6D2F3922-9885-41E1-B1C8-16B03B37A918}" dt="2024-05-16T12:37:39.667" v="0" actId="1036"/>
      <pc:docMkLst>
        <pc:docMk/>
      </pc:docMkLst>
      <pc:sldChg chg="modSp mod">
        <pc:chgData name="Adam Jackson" userId="ec40d79b-5df4-4b6b-8e9a-308b429b8fce" providerId="ADAL" clId="{6D2F3922-9885-41E1-B1C8-16B03B37A918}" dt="2024-05-16T12:37:39.667" v="0" actId="1036"/>
        <pc:sldMkLst>
          <pc:docMk/>
          <pc:sldMk cId="3596519519" sldId="282"/>
        </pc:sldMkLst>
      </pc:sldChg>
    </pc:docChg>
  </pc:docChgLst>
  <pc:docChgLst>
    <pc:chgData name="Adam Jackson" userId="ec40d79b-5df4-4b6b-8e9a-308b429b8fce" providerId="ADAL" clId="{B8B150F1-CB87-4780-87A8-903EE5AEA088}"/>
    <pc:docChg chg="custSel modSld">
      <pc:chgData name="Adam Jackson" userId="ec40d79b-5df4-4b6b-8e9a-308b429b8fce" providerId="ADAL" clId="{B8B150F1-CB87-4780-87A8-903EE5AEA088}" dt="2025-09-19T15:30:02.091" v="389" actId="113"/>
      <pc:docMkLst>
        <pc:docMk/>
      </pc:docMkLst>
      <pc:sldChg chg="modSp mod">
        <pc:chgData name="Adam Jackson" userId="ec40d79b-5df4-4b6b-8e9a-308b429b8fce" providerId="ADAL" clId="{B8B150F1-CB87-4780-87A8-903EE5AEA088}" dt="2025-09-19T15:20:41.697" v="110" actId="27636"/>
        <pc:sldMkLst>
          <pc:docMk/>
          <pc:sldMk cId="1941045599" sldId="258"/>
        </pc:sldMkLst>
        <pc:spChg chg="mod">
          <ac:chgData name="Adam Jackson" userId="ec40d79b-5df4-4b6b-8e9a-308b429b8fce" providerId="ADAL" clId="{B8B150F1-CB87-4780-87A8-903EE5AEA088}" dt="2025-09-19T15:20:41.697" v="110" actId="27636"/>
          <ac:spMkLst>
            <pc:docMk/>
            <pc:sldMk cId="1941045599" sldId="258"/>
            <ac:spMk id="3" creationId="{00000000-0000-0000-0000-000000000000}"/>
          </ac:spMkLst>
        </pc:spChg>
      </pc:sldChg>
      <pc:sldChg chg="modSp mod">
        <pc:chgData name="Adam Jackson" userId="ec40d79b-5df4-4b6b-8e9a-308b429b8fce" providerId="ADAL" clId="{B8B150F1-CB87-4780-87A8-903EE5AEA088}" dt="2025-09-19T15:21:00.119" v="123" actId="404"/>
        <pc:sldMkLst>
          <pc:docMk/>
          <pc:sldMk cId="907024691" sldId="259"/>
        </pc:sldMkLst>
        <pc:spChg chg="mod">
          <ac:chgData name="Adam Jackson" userId="ec40d79b-5df4-4b6b-8e9a-308b429b8fce" providerId="ADAL" clId="{B8B150F1-CB87-4780-87A8-903EE5AEA088}" dt="2025-09-19T15:21:00.119" v="123" actId="404"/>
          <ac:spMkLst>
            <pc:docMk/>
            <pc:sldMk cId="907024691" sldId="259"/>
            <ac:spMk id="3" creationId="{00000000-0000-0000-0000-000000000000}"/>
          </ac:spMkLst>
        </pc:spChg>
      </pc:sldChg>
      <pc:sldChg chg="modSp mod">
        <pc:chgData name="Adam Jackson" userId="ec40d79b-5df4-4b6b-8e9a-308b429b8fce" providerId="ADAL" clId="{B8B150F1-CB87-4780-87A8-903EE5AEA088}" dt="2025-09-19T15:24:18.991" v="288" actId="20577"/>
        <pc:sldMkLst>
          <pc:docMk/>
          <pc:sldMk cId="342621762" sldId="266"/>
        </pc:sldMkLst>
        <pc:spChg chg="mod">
          <ac:chgData name="Adam Jackson" userId="ec40d79b-5df4-4b6b-8e9a-308b429b8fce" providerId="ADAL" clId="{B8B150F1-CB87-4780-87A8-903EE5AEA088}" dt="2025-09-19T15:24:18.991" v="288" actId="20577"/>
          <ac:spMkLst>
            <pc:docMk/>
            <pc:sldMk cId="342621762" sldId="266"/>
            <ac:spMk id="4" creationId="{00000000-0000-0000-0000-000000000000}"/>
          </ac:spMkLst>
        </pc:spChg>
      </pc:sldChg>
      <pc:sldChg chg="addSp delSp modSp mod">
        <pc:chgData name="Adam Jackson" userId="ec40d79b-5df4-4b6b-8e9a-308b429b8fce" providerId="ADAL" clId="{B8B150F1-CB87-4780-87A8-903EE5AEA088}" dt="2025-09-19T15:28:05.583" v="317" actId="1076"/>
        <pc:sldMkLst>
          <pc:docMk/>
          <pc:sldMk cId="4181149330" sldId="268"/>
        </pc:sldMkLst>
        <pc:spChg chg="mod">
          <ac:chgData name="Adam Jackson" userId="ec40d79b-5df4-4b6b-8e9a-308b429b8fce" providerId="ADAL" clId="{B8B150F1-CB87-4780-87A8-903EE5AEA088}" dt="2025-09-19T15:25:07.885" v="296" actId="20577"/>
          <ac:spMkLst>
            <pc:docMk/>
            <pc:sldMk cId="4181149330" sldId="268"/>
            <ac:spMk id="4" creationId="{00000000-0000-0000-0000-000000000000}"/>
          </ac:spMkLst>
        </pc:spChg>
        <pc:picChg chg="add mod">
          <ac:chgData name="Adam Jackson" userId="ec40d79b-5df4-4b6b-8e9a-308b429b8fce" providerId="ADAL" clId="{B8B150F1-CB87-4780-87A8-903EE5AEA088}" dt="2025-09-19T15:27:59.915" v="315" actId="1076"/>
          <ac:picMkLst>
            <pc:docMk/>
            <pc:sldMk cId="4181149330" sldId="268"/>
            <ac:picMk id="6" creationId="{DB1D6E74-467C-D646-778F-5575103AA198}"/>
          </ac:picMkLst>
        </pc:picChg>
        <pc:picChg chg="add mod">
          <ac:chgData name="Adam Jackson" userId="ec40d79b-5df4-4b6b-8e9a-308b429b8fce" providerId="ADAL" clId="{B8B150F1-CB87-4780-87A8-903EE5AEA088}" dt="2025-09-19T15:28:05.583" v="317" actId="1076"/>
          <ac:picMkLst>
            <pc:docMk/>
            <pc:sldMk cId="4181149330" sldId="268"/>
            <ac:picMk id="9" creationId="{333B06CD-A1D8-2C40-8750-607A556E4488}"/>
          </ac:picMkLst>
        </pc:picChg>
      </pc:sldChg>
      <pc:sldChg chg="modSp mod">
        <pc:chgData name="Adam Jackson" userId="ec40d79b-5df4-4b6b-8e9a-308b429b8fce" providerId="ADAL" clId="{B8B150F1-CB87-4780-87A8-903EE5AEA088}" dt="2025-09-19T15:30:02.091" v="389" actId="113"/>
        <pc:sldMkLst>
          <pc:docMk/>
          <pc:sldMk cId="1876512368" sldId="269"/>
        </pc:sldMkLst>
        <pc:spChg chg="mod">
          <ac:chgData name="Adam Jackson" userId="ec40d79b-5df4-4b6b-8e9a-308b429b8fce" providerId="ADAL" clId="{B8B150F1-CB87-4780-87A8-903EE5AEA088}" dt="2025-09-19T15:30:02.091" v="389" actId="113"/>
          <ac:spMkLst>
            <pc:docMk/>
            <pc:sldMk cId="1876512368" sldId="269"/>
            <ac:spMk id="4" creationId="{00000000-0000-0000-0000-000000000000}"/>
          </ac:spMkLst>
        </pc:spChg>
      </pc:sldChg>
      <pc:sldChg chg="addSp delSp modSp mod">
        <pc:chgData name="Adam Jackson" userId="ec40d79b-5df4-4b6b-8e9a-308b429b8fce" providerId="ADAL" clId="{B8B150F1-CB87-4780-87A8-903EE5AEA088}" dt="2025-09-19T15:28:46.390" v="325" actId="1076"/>
        <pc:sldMkLst>
          <pc:docMk/>
          <pc:sldMk cId="3176491360" sldId="284"/>
        </pc:sldMkLst>
        <pc:picChg chg="add mod">
          <ac:chgData name="Adam Jackson" userId="ec40d79b-5df4-4b6b-8e9a-308b429b8fce" providerId="ADAL" clId="{B8B150F1-CB87-4780-87A8-903EE5AEA088}" dt="2025-09-19T15:28:46.390" v="325" actId="1076"/>
          <ac:picMkLst>
            <pc:docMk/>
            <pc:sldMk cId="3176491360" sldId="284"/>
            <ac:picMk id="6" creationId="{25965488-626B-A20E-11C9-CEA6A1F2B4A8}"/>
          </ac:picMkLst>
        </pc:picChg>
        <pc:picChg chg="add mod">
          <ac:chgData name="Adam Jackson" userId="ec40d79b-5df4-4b6b-8e9a-308b429b8fce" providerId="ADAL" clId="{B8B150F1-CB87-4780-87A8-903EE5AEA088}" dt="2025-09-19T15:28:44.240" v="323" actId="27614"/>
          <ac:picMkLst>
            <pc:docMk/>
            <pc:sldMk cId="3176491360" sldId="284"/>
            <ac:picMk id="8" creationId="{106951A2-5637-D383-3928-58DE9EF947D2}"/>
          </ac:picMkLst>
        </pc:picChg>
      </pc:sldChg>
    </pc:docChg>
  </pc:docChgLst>
  <pc:docChgLst>
    <pc:chgData name="Adam Jackson" userId="ec40d79b-5df4-4b6b-8e9a-308b429b8fce" providerId="ADAL" clId="{A05880A6-8C02-4ECB-B9FB-B1E5C48083E9}"/>
    <pc:docChg chg="modSld">
      <pc:chgData name="Adam Jackson" userId="ec40d79b-5df4-4b6b-8e9a-308b429b8fce" providerId="ADAL" clId="{A05880A6-8C02-4ECB-B9FB-B1E5C48083E9}" dt="2024-09-25T16:57:30.988" v="4" actId="1076"/>
      <pc:docMkLst>
        <pc:docMk/>
      </pc:docMkLst>
      <pc:sldChg chg="addSp modSp mod">
        <pc:chgData name="Adam Jackson" userId="ec40d79b-5df4-4b6b-8e9a-308b429b8fce" providerId="ADAL" clId="{A05880A6-8C02-4ECB-B9FB-B1E5C48083E9}" dt="2024-09-25T16:57:30.988" v="4" actId="1076"/>
        <pc:sldMkLst>
          <pc:docMk/>
          <pc:sldMk cId="2670281042" sldId="273"/>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5C541E5-9100-4F43-AA02-4A2D169977D9}" type="datetimeFigureOut">
              <a:rPr lang="en-GB" smtClean="0"/>
              <a:t>25/09/2025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AC135F-FA5E-4846-B923-2BD8079510C4}" type="slidenum">
              <a:rPr lang="en-GB" smtClean="0"/>
              <a:t>‹#›</a:t>
            </a:fld>
            <a:endParaRPr lang="en-GB"/>
          </a:p>
        </p:txBody>
      </p:sp>
    </p:spTree>
    <p:extLst>
      <p:ext uri="{BB962C8B-B14F-4D97-AF65-F5344CB8AC3E}">
        <p14:creationId xmlns:p14="http://schemas.microsoft.com/office/powerpoint/2010/main" val="3574553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C541E5-9100-4F43-AA02-4A2D169977D9}" type="datetimeFigureOut">
              <a:rPr lang="en-GB" smtClean="0"/>
              <a:t>25/09/2025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AC135F-FA5E-4846-B923-2BD8079510C4}" type="slidenum">
              <a:rPr lang="en-GB" smtClean="0"/>
              <a:t>‹#›</a:t>
            </a:fld>
            <a:endParaRPr lang="en-GB"/>
          </a:p>
        </p:txBody>
      </p:sp>
    </p:spTree>
    <p:extLst>
      <p:ext uri="{BB962C8B-B14F-4D97-AF65-F5344CB8AC3E}">
        <p14:creationId xmlns:p14="http://schemas.microsoft.com/office/powerpoint/2010/main" val="1229993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C541E5-9100-4F43-AA02-4A2D169977D9}" type="datetimeFigureOut">
              <a:rPr lang="en-GB" smtClean="0"/>
              <a:t>25/09/2025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AC135F-FA5E-4846-B923-2BD8079510C4}" type="slidenum">
              <a:rPr lang="en-GB" smtClean="0"/>
              <a:t>‹#›</a:t>
            </a:fld>
            <a:endParaRPr lang="en-GB"/>
          </a:p>
        </p:txBody>
      </p:sp>
    </p:spTree>
    <p:extLst>
      <p:ext uri="{BB962C8B-B14F-4D97-AF65-F5344CB8AC3E}">
        <p14:creationId xmlns:p14="http://schemas.microsoft.com/office/powerpoint/2010/main" val="1398116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C541E5-9100-4F43-AA02-4A2D169977D9}" type="datetimeFigureOut">
              <a:rPr lang="en-GB" smtClean="0"/>
              <a:t>25/09/2025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AC135F-FA5E-4846-B923-2BD8079510C4}" type="slidenum">
              <a:rPr lang="en-GB" smtClean="0"/>
              <a:t>‹#›</a:t>
            </a:fld>
            <a:endParaRPr lang="en-GB"/>
          </a:p>
        </p:txBody>
      </p:sp>
    </p:spTree>
    <p:extLst>
      <p:ext uri="{BB962C8B-B14F-4D97-AF65-F5344CB8AC3E}">
        <p14:creationId xmlns:p14="http://schemas.microsoft.com/office/powerpoint/2010/main" val="1297731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C541E5-9100-4F43-AA02-4A2D169977D9}" type="datetimeFigureOut">
              <a:rPr lang="en-GB" smtClean="0"/>
              <a:t>25/09/2025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AC135F-FA5E-4846-B923-2BD8079510C4}" type="slidenum">
              <a:rPr lang="en-GB" smtClean="0"/>
              <a:t>‹#›</a:t>
            </a:fld>
            <a:endParaRPr lang="en-GB"/>
          </a:p>
        </p:txBody>
      </p:sp>
    </p:spTree>
    <p:extLst>
      <p:ext uri="{BB962C8B-B14F-4D97-AF65-F5344CB8AC3E}">
        <p14:creationId xmlns:p14="http://schemas.microsoft.com/office/powerpoint/2010/main" val="1747468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5C541E5-9100-4F43-AA02-4A2D169977D9}" type="datetimeFigureOut">
              <a:rPr lang="en-GB" smtClean="0"/>
              <a:t>25/09/2025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BAC135F-FA5E-4846-B923-2BD8079510C4}" type="slidenum">
              <a:rPr lang="en-GB" smtClean="0"/>
              <a:t>‹#›</a:t>
            </a:fld>
            <a:endParaRPr lang="en-GB"/>
          </a:p>
        </p:txBody>
      </p:sp>
    </p:spTree>
    <p:extLst>
      <p:ext uri="{BB962C8B-B14F-4D97-AF65-F5344CB8AC3E}">
        <p14:creationId xmlns:p14="http://schemas.microsoft.com/office/powerpoint/2010/main" val="3627922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5C541E5-9100-4F43-AA02-4A2D169977D9}" type="datetimeFigureOut">
              <a:rPr lang="en-GB" smtClean="0"/>
              <a:t>25/09/2025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BAC135F-FA5E-4846-B923-2BD8079510C4}" type="slidenum">
              <a:rPr lang="en-GB" smtClean="0"/>
              <a:t>‹#›</a:t>
            </a:fld>
            <a:endParaRPr lang="en-GB"/>
          </a:p>
        </p:txBody>
      </p:sp>
    </p:spTree>
    <p:extLst>
      <p:ext uri="{BB962C8B-B14F-4D97-AF65-F5344CB8AC3E}">
        <p14:creationId xmlns:p14="http://schemas.microsoft.com/office/powerpoint/2010/main" val="583123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5C541E5-9100-4F43-AA02-4A2D169977D9}" type="datetimeFigureOut">
              <a:rPr lang="en-GB" smtClean="0"/>
              <a:t>25/09/2025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BAC135F-FA5E-4846-B923-2BD8079510C4}" type="slidenum">
              <a:rPr lang="en-GB" smtClean="0"/>
              <a:t>‹#›</a:t>
            </a:fld>
            <a:endParaRPr lang="en-GB"/>
          </a:p>
        </p:txBody>
      </p:sp>
    </p:spTree>
    <p:extLst>
      <p:ext uri="{BB962C8B-B14F-4D97-AF65-F5344CB8AC3E}">
        <p14:creationId xmlns:p14="http://schemas.microsoft.com/office/powerpoint/2010/main" val="2848029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C541E5-9100-4F43-AA02-4A2D169977D9}" type="datetimeFigureOut">
              <a:rPr lang="en-GB" smtClean="0"/>
              <a:t>25/09/2025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BAC135F-FA5E-4846-B923-2BD8079510C4}" type="slidenum">
              <a:rPr lang="en-GB" smtClean="0"/>
              <a:t>‹#›</a:t>
            </a:fld>
            <a:endParaRPr lang="en-GB"/>
          </a:p>
        </p:txBody>
      </p:sp>
    </p:spTree>
    <p:extLst>
      <p:ext uri="{BB962C8B-B14F-4D97-AF65-F5344CB8AC3E}">
        <p14:creationId xmlns:p14="http://schemas.microsoft.com/office/powerpoint/2010/main" val="2446208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C541E5-9100-4F43-AA02-4A2D169977D9}" type="datetimeFigureOut">
              <a:rPr lang="en-GB" smtClean="0"/>
              <a:t>25/09/2025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BAC135F-FA5E-4846-B923-2BD8079510C4}" type="slidenum">
              <a:rPr lang="en-GB" smtClean="0"/>
              <a:t>‹#›</a:t>
            </a:fld>
            <a:endParaRPr lang="en-GB"/>
          </a:p>
        </p:txBody>
      </p:sp>
    </p:spTree>
    <p:extLst>
      <p:ext uri="{BB962C8B-B14F-4D97-AF65-F5344CB8AC3E}">
        <p14:creationId xmlns:p14="http://schemas.microsoft.com/office/powerpoint/2010/main" val="443905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C541E5-9100-4F43-AA02-4A2D169977D9}" type="datetimeFigureOut">
              <a:rPr lang="en-GB" smtClean="0"/>
              <a:t>25/09/2025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BAC135F-FA5E-4846-B923-2BD8079510C4}" type="slidenum">
              <a:rPr lang="en-GB" smtClean="0"/>
              <a:t>‹#›</a:t>
            </a:fld>
            <a:endParaRPr lang="en-GB"/>
          </a:p>
        </p:txBody>
      </p:sp>
    </p:spTree>
    <p:extLst>
      <p:ext uri="{BB962C8B-B14F-4D97-AF65-F5344CB8AC3E}">
        <p14:creationId xmlns:p14="http://schemas.microsoft.com/office/powerpoint/2010/main" val="2359516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C541E5-9100-4F43-AA02-4A2D169977D9}" type="datetimeFigureOut">
              <a:rPr lang="en-GB" smtClean="0"/>
              <a:t>25/09/2025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AC135F-FA5E-4846-B923-2BD8079510C4}" type="slidenum">
              <a:rPr lang="en-GB" smtClean="0"/>
              <a:t>‹#›</a:t>
            </a:fld>
            <a:endParaRPr lang="en-GB"/>
          </a:p>
        </p:txBody>
      </p:sp>
    </p:spTree>
    <p:extLst>
      <p:ext uri="{BB962C8B-B14F-4D97-AF65-F5344CB8AC3E}">
        <p14:creationId xmlns:p14="http://schemas.microsoft.com/office/powerpoint/2010/main" val="41006154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gov.uk/government/publications/2018-teacher-assessment-exemplification-ks2-english-writing"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a:t>Welcome to Year 6</a:t>
            </a:r>
          </a:p>
        </p:txBody>
      </p:sp>
      <p:sp>
        <p:nvSpPr>
          <p:cNvPr id="3" name="Subtitle 2"/>
          <p:cNvSpPr>
            <a:spLocks noGrp="1"/>
          </p:cNvSpPr>
          <p:nvPr>
            <p:ph type="subTitle" idx="1"/>
          </p:nvPr>
        </p:nvSpPr>
        <p:spPr/>
        <p:txBody>
          <a:bodyPr/>
          <a:lstStyle/>
          <a:p>
            <a:endParaRPr lang="en-GB" dirty="0"/>
          </a:p>
          <a:p>
            <a:r>
              <a:rPr lang="en-GB" sz="3200" dirty="0"/>
              <a:t>Mr Jackson</a:t>
            </a:r>
          </a:p>
          <a:p>
            <a:r>
              <a:rPr lang="en-GB" sz="3200" dirty="0"/>
              <a:t>ajackson@mottramacademy.org.uk</a:t>
            </a:r>
          </a:p>
        </p:txBody>
      </p:sp>
    </p:spTree>
    <p:extLst>
      <p:ext uri="{BB962C8B-B14F-4D97-AF65-F5344CB8AC3E}">
        <p14:creationId xmlns:p14="http://schemas.microsoft.com/office/powerpoint/2010/main" val="246238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5320" y="111907"/>
            <a:ext cx="10515600" cy="1325563"/>
          </a:xfrm>
        </p:spPr>
        <p:txBody>
          <a:bodyPr/>
          <a:lstStyle/>
          <a:p>
            <a:r>
              <a:rPr lang="en-GB" b="1" u="sng" dirty="0"/>
              <a:t>SATS</a:t>
            </a:r>
          </a:p>
        </p:txBody>
      </p:sp>
      <p:sp>
        <p:nvSpPr>
          <p:cNvPr id="3" name="Content Placeholder 2"/>
          <p:cNvSpPr>
            <a:spLocks noGrp="1"/>
          </p:cNvSpPr>
          <p:nvPr>
            <p:ph idx="1"/>
          </p:nvPr>
        </p:nvSpPr>
        <p:spPr/>
        <p:txBody>
          <a:bodyPr/>
          <a:lstStyle/>
          <a:p>
            <a:endParaRPr lang="en-GB" dirty="0"/>
          </a:p>
        </p:txBody>
      </p:sp>
      <p:pic>
        <p:nvPicPr>
          <p:cNvPr id="6" name="Picture 5"/>
          <p:cNvPicPr>
            <a:picLocks noChangeAspect="1"/>
          </p:cNvPicPr>
          <p:nvPr/>
        </p:nvPicPr>
        <p:blipFill>
          <a:blip r:embed="rId2"/>
          <a:stretch>
            <a:fillRect/>
          </a:stretch>
        </p:blipFill>
        <p:spPr>
          <a:xfrm>
            <a:off x="134824" y="1404220"/>
            <a:ext cx="11680437" cy="3289076"/>
          </a:xfrm>
          <a:prstGeom prst="rect">
            <a:avLst/>
          </a:prstGeom>
        </p:spPr>
      </p:pic>
      <p:sp>
        <p:nvSpPr>
          <p:cNvPr id="5" name="TextBox 4"/>
          <p:cNvSpPr txBox="1"/>
          <p:nvPr/>
        </p:nvSpPr>
        <p:spPr>
          <a:xfrm>
            <a:off x="8057212" y="3048758"/>
            <a:ext cx="3999964" cy="1692771"/>
          </a:xfrm>
          <a:prstGeom prst="rect">
            <a:avLst/>
          </a:prstGeom>
          <a:noFill/>
        </p:spPr>
        <p:txBody>
          <a:bodyPr wrap="square" rtlCol="0">
            <a:spAutoFit/>
          </a:bodyPr>
          <a:lstStyle/>
          <a:p>
            <a:r>
              <a:rPr lang="en-GB" sz="2600" dirty="0">
                <a:solidFill>
                  <a:schemeClr val="bg2">
                    <a:lumMod val="50000"/>
                  </a:schemeClr>
                </a:solidFill>
              </a:rPr>
              <a:t>Paper 1 – Arithmetic (calculations)</a:t>
            </a:r>
          </a:p>
          <a:p>
            <a:r>
              <a:rPr lang="en-GB" sz="2600" dirty="0">
                <a:solidFill>
                  <a:schemeClr val="bg2">
                    <a:lumMod val="50000"/>
                  </a:schemeClr>
                </a:solidFill>
              </a:rPr>
              <a:t>Paper 2 &amp; 3 - Reasoning (problem solving)</a:t>
            </a:r>
          </a:p>
        </p:txBody>
      </p:sp>
      <p:sp>
        <p:nvSpPr>
          <p:cNvPr id="8" name="Rectangle 7"/>
          <p:cNvSpPr/>
          <p:nvPr/>
        </p:nvSpPr>
        <p:spPr>
          <a:xfrm>
            <a:off x="1698171" y="1560555"/>
            <a:ext cx="1449977"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1698171" y="2486993"/>
            <a:ext cx="1449977"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2033451" y="3282728"/>
            <a:ext cx="1449977"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1737359" y="4181908"/>
            <a:ext cx="1449977"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274320" y="4846144"/>
            <a:ext cx="11416937" cy="1938992"/>
          </a:xfrm>
          <a:prstGeom prst="rect">
            <a:avLst/>
          </a:prstGeom>
          <a:noFill/>
        </p:spPr>
        <p:txBody>
          <a:bodyPr wrap="square" rtlCol="0">
            <a:spAutoFit/>
          </a:bodyPr>
          <a:lstStyle/>
          <a:p>
            <a:r>
              <a:rPr lang="en-GB" sz="2400" dirty="0"/>
              <a:t>The Year 6 SATS will be taking place in May next year. They usually follow the format above with a focus on English at the start of the week and maths in the second part. </a:t>
            </a:r>
          </a:p>
          <a:p>
            <a:endParaRPr lang="en-GB" sz="2400" dirty="0"/>
          </a:p>
          <a:p>
            <a:r>
              <a:rPr lang="en-GB" sz="2400" dirty="0"/>
              <a:t>Take a look at the following example SATS questions. How many would you feel confident with?</a:t>
            </a:r>
          </a:p>
        </p:txBody>
      </p:sp>
      <p:pic>
        <p:nvPicPr>
          <p:cNvPr id="13" name="Picture 12">
            <a:extLst>
              <a:ext uri="{FF2B5EF4-FFF2-40B4-BE49-F238E27FC236}">
                <a16:creationId xmlns:a16="http://schemas.microsoft.com/office/drawing/2014/main" id="{A11FB88C-3D5E-7CED-9172-AAAC5B4BAF91}"/>
              </a:ext>
            </a:extLst>
          </p:cNvPr>
          <p:cNvPicPr>
            <a:picLocks noChangeAspect="1"/>
          </p:cNvPicPr>
          <p:nvPr/>
        </p:nvPicPr>
        <p:blipFill>
          <a:blip r:embed="rId3"/>
          <a:stretch>
            <a:fillRect/>
          </a:stretch>
        </p:blipFill>
        <p:spPr>
          <a:xfrm>
            <a:off x="2212714" y="72864"/>
            <a:ext cx="8487131" cy="1239208"/>
          </a:xfrm>
          <a:prstGeom prst="rect">
            <a:avLst/>
          </a:prstGeom>
        </p:spPr>
      </p:pic>
    </p:spTree>
    <p:extLst>
      <p:ext uri="{BB962C8B-B14F-4D97-AF65-F5344CB8AC3E}">
        <p14:creationId xmlns:p14="http://schemas.microsoft.com/office/powerpoint/2010/main" val="1547729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b="6704"/>
          <a:stretch/>
        </p:blipFill>
        <p:spPr>
          <a:xfrm>
            <a:off x="1571221" y="1"/>
            <a:ext cx="9319691" cy="6822684"/>
          </a:xfrm>
          <a:prstGeom prst="rect">
            <a:avLst/>
          </a:prstGeom>
        </p:spPr>
      </p:pic>
    </p:spTree>
    <p:extLst>
      <p:ext uri="{BB962C8B-B14F-4D97-AF65-F5344CB8AC3E}">
        <p14:creationId xmlns:p14="http://schemas.microsoft.com/office/powerpoint/2010/main" val="3052458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08716" y="-259816"/>
            <a:ext cx="10683240" cy="1011616"/>
          </a:xfrm>
        </p:spPr>
        <p:txBody>
          <a:bodyPr>
            <a:normAutofit/>
          </a:bodyPr>
          <a:lstStyle/>
          <a:p>
            <a:r>
              <a:rPr lang="en-GB" sz="3200" dirty="0"/>
              <a:t>How good is your spelling, punctuation and grammar?</a:t>
            </a:r>
          </a:p>
        </p:txBody>
      </p:sp>
      <p:pic>
        <p:nvPicPr>
          <p:cNvPr id="3" name="Picture 2"/>
          <p:cNvPicPr>
            <a:picLocks noChangeAspect="1"/>
          </p:cNvPicPr>
          <p:nvPr/>
        </p:nvPicPr>
        <p:blipFill>
          <a:blip r:embed="rId2"/>
          <a:stretch>
            <a:fillRect/>
          </a:stretch>
        </p:blipFill>
        <p:spPr>
          <a:xfrm>
            <a:off x="2352752" y="459892"/>
            <a:ext cx="7486496" cy="1616165"/>
          </a:xfrm>
          <a:prstGeom prst="rect">
            <a:avLst/>
          </a:prstGeom>
        </p:spPr>
      </p:pic>
      <p:pic>
        <p:nvPicPr>
          <p:cNvPr id="5" name="Picture 4"/>
          <p:cNvPicPr>
            <a:picLocks noChangeAspect="1"/>
          </p:cNvPicPr>
          <p:nvPr/>
        </p:nvPicPr>
        <p:blipFill>
          <a:blip r:embed="rId3"/>
          <a:stretch>
            <a:fillRect/>
          </a:stretch>
        </p:blipFill>
        <p:spPr>
          <a:xfrm>
            <a:off x="2225677" y="1996660"/>
            <a:ext cx="7882692" cy="4401448"/>
          </a:xfrm>
          <a:prstGeom prst="rect">
            <a:avLst/>
          </a:prstGeom>
        </p:spPr>
      </p:pic>
      <p:pic>
        <p:nvPicPr>
          <p:cNvPr id="6" name="Picture 5">
            <a:extLst>
              <a:ext uri="{FF2B5EF4-FFF2-40B4-BE49-F238E27FC236}">
                <a16:creationId xmlns:a16="http://schemas.microsoft.com/office/drawing/2014/main" id="{CB1D3DD7-34EB-8F35-BB18-F3AA76473D14}"/>
              </a:ext>
            </a:extLst>
          </p:cNvPr>
          <p:cNvPicPr>
            <a:picLocks noChangeAspect="1"/>
          </p:cNvPicPr>
          <p:nvPr/>
        </p:nvPicPr>
        <p:blipFill>
          <a:blip r:embed="rId4"/>
          <a:stretch>
            <a:fillRect/>
          </a:stretch>
        </p:blipFill>
        <p:spPr>
          <a:xfrm>
            <a:off x="2730054" y="6286183"/>
            <a:ext cx="6731892" cy="571817"/>
          </a:xfrm>
          <a:prstGeom prst="rect">
            <a:avLst/>
          </a:prstGeom>
        </p:spPr>
      </p:pic>
    </p:spTree>
    <p:extLst>
      <p:ext uri="{BB962C8B-B14F-4D97-AF65-F5344CB8AC3E}">
        <p14:creationId xmlns:p14="http://schemas.microsoft.com/office/powerpoint/2010/main" val="714182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GB" dirty="0"/>
          </a:p>
        </p:txBody>
      </p:sp>
      <p:pic>
        <p:nvPicPr>
          <p:cNvPr id="6" name="Picture 5"/>
          <p:cNvPicPr>
            <a:picLocks noChangeAspect="1"/>
          </p:cNvPicPr>
          <p:nvPr/>
        </p:nvPicPr>
        <p:blipFill>
          <a:blip r:embed="rId2"/>
          <a:stretch>
            <a:fillRect/>
          </a:stretch>
        </p:blipFill>
        <p:spPr>
          <a:xfrm>
            <a:off x="5022579" y="0"/>
            <a:ext cx="7282634" cy="2323735"/>
          </a:xfrm>
          <a:prstGeom prst="rect">
            <a:avLst/>
          </a:prstGeom>
        </p:spPr>
      </p:pic>
      <p:pic>
        <p:nvPicPr>
          <p:cNvPr id="7" name="Picture 6"/>
          <p:cNvPicPr>
            <a:picLocks noChangeAspect="1"/>
          </p:cNvPicPr>
          <p:nvPr/>
        </p:nvPicPr>
        <p:blipFill>
          <a:blip r:embed="rId3"/>
          <a:stretch>
            <a:fillRect/>
          </a:stretch>
        </p:blipFill>
        <p:spPr>
          <a:xfrm>
            <a:off x="-1" y="0"/>
            <a:ext cx="5149009" cy="6035040"/>
          </a:xfrm>
          <a:prstGeom prst="rect">
            <a:avLst/>
          </a:prstGeom>
        </p:spPr>
      </p:pic>
    </p:spTree>
    <p:extLst>
      <p:ext uri="{BB962C8B-B14F-4D97-AF65-F5344CB8AC3E}">
        <p14:creationId xmlns:p14="http://schemas.microsoft.com/office/powerpoint/2010/main" val="1145413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a:extLst>
            <a:ext uri="{FF2B5EF4-FFF2-40B4-BE49-F238E27FC236}">
              <a16:creationId xmlns:a16="http://schemas.microsoft.com/office/drawing/2014/main" id="{EEEDE323-E5C9-4B40-B0A7-B1EA81A303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BDE531-66B5-0734-876F-3620905A2E45}"/>
              </a:ext>
            </a:extLst>
          </p:cNvPr>
          <p:cNvSpPr>
            <a:spLocks noGrp="1"/>
          </p:cNvSpPr>
          <p:nvPr>
            <p:ph type="title"/>
          </p:nvPr>
        </p:nvSpPr>
        <p:spPr>
          <a:xfrm>
            <a:off x="285134" y="176912"/>
            <a:ext cx="10683240" cy="6469548"/>
          </a:xfrm>
        </p:spPr>
        <p:txBody>
          <a:bodyPr>
            <a:noAutofit/>
          </a:bodyPr>
          <a:lstStyle/>
          <a:p>
            <a:r>
              <a:rPr lang="en-GB" sz="3200" b="1" dirty="0"/>
              <a:t>How do we prepare for SATs?</a:t>
            </a:r>
            <a:br>
              <a:rPr lang="en-GB" sz="2600" dirty="0"/>
            </a:br>
            <a:br>
              <a:rPr lang="en-GB" sz="2600" dirty="0"/>
            </a:br>
            <a:r>
              <a:rPr lang="en-GB" sz="2600" dirty="0"/>
              <a:t>- Teaching for understanding</a:t>
            </a:r>
            <a:br>
              <a:rPr lang="en-GB" sz="2600" dirty="0"/>
            </a:br>
            <a:br>
              <a:rPr lang="en-GB" sz="2600" dirty="0"/>
            </a:br>
            <a:r>
              <a:rPr lang="en-GB" sz="2600" dirty="0"/>
              <a:t>- Examples in everyday teaching</a:t>
            </a:r>
            <a:br>
              <a:rPr lang="en-GB" sz="2600" dirty="0"/>
            </a:br>
            <a:br>
              <a:rPr lang="en-GB" sz="2600" dirty="0"/>
            </a:br>
            <a:r>
              <a:rPr lang="en-GB" sz="2600" dirty="0"/>
              <a:t>- Specific practise</a:t>
            </a:r>
            <a:br>
              <a:rPr lang="en-GB" sz="2600" dirty="0"/>
            </a:br>
            <a:br>
              <a:rPr lang="en-GB" sz="2600" dirty="0"/>
            </a:br>
            <a:r>
              <a:rPr lang="en-GB" sz="2600" dirty="0"/>
              <a:t>- Example papers</a:t>
            </a:r>
            <a:br>
              <a:rPr lang="en-GB" sz="2600" dirty="0"/>
            </a:br>
            <a:br>
              <a:rPr lang="en-GB" sz="2600" dirty="0"/>
            </a:br>
            <a:r>
              <a:rPr lang="en-GB" sz="2600" dirty="0"/>
              <a:t>We will complete a set of practice papers each term. This will give the class opportunity to show what they are confident with, what they find tricky, and help familiarise themselves with what to expect. Feedback will be shared with parents. We approach SATS with a calm focus so the class can show just what they are capable of!</a:t>
            </a:r>
            <a:br>
              <a:rPr lang="en-GB" sz="2600" dirty="0"/>
            </a:br>
            <a:br>
              <a:rPr lang="en-GB" sz="2600" dirty="0"/>
            </a:br>
            <a:r>
              <a:rPr lang="en-GB" sz="2600" dirty="0"/>
              <a:t>If you do want to look at some examples, please use the 2016 Sample, 2016, 2017, 2018 and/or 2019 dates. The others I will use for assessment. </a:t>
            </a:r>
          </a:p>
        </p:txBody>
      </p:sp>
    </p:spTree>
    <p:extLst>
      <p:ext uri="{BB962C8B-B14F-4D97-AF65-F5344CB8AC3E}">
        <p14:creationId xmlns:p14="http://schemas.microsoft.com/office/powerpoint/2010/main" val="2448567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8194" y="133305"/>
            <a:ext cx="11105606" cy="950912"/>
          </a:xfrm>
        </p:spPr>
        <p:txBody>
          <a:bodyPr>
            <a:normAutofit/>
          </a:bodyPr>
          <a:lstStyle/>
          <a:p>
            <a:r>
              <a:rPr lang="en-GB" b="1" u="sng" dirty="0"/>
              <a:t>SATs Prep</a:t>
            </a:r>
          </a:p>
        </p:txBody>
      </p:sp>
      <p:sp>
        <p:nvSpPr>
          <p:cNvPr id="4" name="Content Placeholder 2"/>
          <p:cNvSpPr>
            <a:spLocks noGrp="1"/>
          </p:cNvSpPr>
          <p:nvPr>
            <p:ph idx="1"/>
          </p:nvPr>
        </p:nvSpPr>
        <p:spPr>
          <a:xfrm>
            <a:off x="104502" y="1194240"/>
            <a:ext cx="12087497" cy="5663760"/>
          </a:xfrm>
        </p:spPr>
        <p:txBody>
          <a:bodyPr>
            <a:normAutofit/>
          </a:bodyPr>
          <a:lstStyle/>
          <a:p>
            <a:pPr marL="0" indent="0">
              <a:buNone/>
            </a:pPr>
            <a:r>
              <a:rPr lang="en-GB" dirty="0"/>
              <a:t>Little and often is key. If you have any concerns, make a start now.</a:t>
            </a:r>
          </a:p>
          <a:p>
            <a:pPr marL="0" indent="0">
              <a:buNone/>
            </a:pPr>
            <a:endParaRPr lang="en-GB" dirty="0"/>
          </a:p>
          <a:p>
            <a:pPr marL="0" indent="0">
              <a:buNone/>
            </a:pPr>
            <a:r>
              <a:rPr lang="en-GB" dirty="0"/>
              <a:t>Get your child to be vocal. What are you finding tricky? How can we help?</a:t>
            </a:r>
          </a:p>
          <a:p>
            <a:pPr marL="0" indent="0">
              <a:buNone/>
            </a:pPr>
            <a:endParaRPr lang="en-GB" dirty="0"/>
          </a:p>
          <a:p>
            <a:pPr marL="0" indent="0">
              <a:buNone/>
            </a:pPr>
            <a:r>
              <a:rPr lang="en-GB" dirty="0"/>
              <a:t>Work and learning from home </a:t>
            </a:r>
            <a:r>
              <a:rPr lang="en-GB" dirty="0">
                <a:sym typeface="Wingdings" panose="05000000000000000000" pitchFamily="2" charset="2"/>
              </a:rPr>
              <a:t> complete the homework tasks and daily reading.</a:t>
            </a:r>
            <a:endParaRPr lang="en-GB" dirty="0"/>
          </a:p>
          <a:p>
            <a:pPr marL="0" indent="0">
              <a:buNone/>
            </a:pPr>
            <a:endParaRPr lang="en-GB" dirty="0"/>
          </a:p>
          <a:p>
            <a:pPr marL="0" indent="0">
              <a:buNone/>
            </a:pPr>
            <a:r>
              <a:rPr lang="en-GB" dirty="0"/>
              <a:t>We have some intervention time in school to give additional support.</a:t>
            </a:r>
          </a:p>
          <a:p>
            <a:pPr marL="0" indent="0">
              <a:buNone/>
            </a:pPr>
            <a:endParaRPr lang="en-GB" dirty="0"/>
          </a:p>
        </p:txBody>
      </p:sp>
    </p:spTree>
    <p:extLst>
      <p:ext uri="{BB962C8B-B14F-4D97-AF65-F5344CB8AC3E}">
        <p14:creationId xmlns:p14="http://schemas.microsoft.com/office/powerpoint/2010/main" val="342621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33305"/>
            <a:ext cx="10515600" cy="1085895"/>
          </a:xfrm>
        </p:spPr>
        <p:txBody>
          <a:bodyPr>
            <a:normAutofit/>
          </a:bodyPr>
          <a:lstStyle/>
          <a:p>
            <a:r>
              <a:rPr lang="en-GB" u="sng" dirty="0"/>
              <a:t>Writing expectations</a:t>
            </a:r>
          </a:p>
        </p:txBody>
      </p:sp>
      <p:sp>
        <p:nvSpPr>
          <p:cNvPr id="4" name="Content Placeholder 2"/>
          <p:cNvSpPr>
            <a:spLocks noGrp="1"/>
          </p:cNvSpPr>
          <p:nvPr>
            <p:ph idx="1"/>
          </p:nvPr>
        </p:nvSpPr>
        <p:spPr>
          <a:xfrm>
            <a:off x="319313" y="1016000"/>
            <a:ext cx="11596915" cy="5160963"/>
          </a:xfrm>
        </p:spPr>
        <p:txBody>
          <a:bodyPr>
            <a:normAutofit fontScale="92500" lnSpcReduction="10000"/>
          </a:bodyPr>
          <a:lstStyle/>
          <a:p>
            <a:pPr marL="0" indent="0">
              <a:buNone/>
            </a:pPr>
            <a:r>
              <a:rPr lang="en-GB" dirty="0"/>
              <a:t>Writing is teacher assessed in school (no tests). The final date for teacher assessments is in the Summer Term around June.</a:t>
            </a:r>
          </a:p>
          <a:p>
            <a:pPr marL="0" indent="0">
              <a:buNone/>
            </a:pPr>
            <a:endParaRPr lang="en-GB" dirty="0"/>
          </a:p>
          <a:p>
            <a:pPr marL="0" indent="0">
              <a:buNone/>
            </a:pPr>
            <a:r>
              <a:rPr lang="en-GB" dirty="0"/>
              <a:t>There is a spelling section as part of Year 6 SATS. </a:t>
            </a:r>
          </a:p>
          <a:p>
            <a:pPr marL="0" indent="0">
              <a:buNone/>
            </a:pPr>
            <a:endParaRPr lang="en-GB" dirty="0"/>
          </a:p>
          <a:p>
            <a:pPr marL="0" indent="0">
              <a:buNone/>
            </a:pPr>
            <a:r>
              <a:rPr lang="en-GB" dirty="0"/>
              <a:t>Children need to be able to write for a range of purposes and audiences, adapting their understanding of vocabulary, grammar and punctuation appropriately.</a:t>
            </a:r>
          </a:p>
          <a:p>
            <a:pPr marL="0" indent="0">
              <a:buNone/>
            </a:pPr>
            <a:endParaRPr lang="en-GB" dirty="0"/>
          </a:p>
          <a:p>
            <a:pPr marL="0" indent="0">
              <a:buNone/>
            </a:pPr>
            <a:r>
              <a:rPr lang="en-GB" dirty="0"/>
              <a:t>Want to see examples of the standard Year 6 are expected to write at?</a:t>
            </a:r>
          </a:p>
          <a:p>
            <a:pPr marL="0" indent="0">
              <a:buNone/>
            </a:pPr>
            <a:r>
              <a:rPr lang="en-GB" dirty="0"/>
              <a:t>Writing exemplifications can be found here.</a:t>
            </a:r>
          </a:p>
          <a:p>
            <a:pPr marL="0" indent="0">
              <a:buNone/>
            </a:pPr>
            <a:r>
              <a:rPr lang="en-GB" dirty="0">
                <a:hlinkClick r:id="rId2"/>
              </a:rPr>
              <a:t>https://www.gov.uk/government/publications/2018-teacher-assessment-exemplification-ks2-english-writing</a:t>
            </a:r>
            <a:r>
              <a:rPr lang="en-GB" dirty="0"/>
              <a:t> </a:t>
            </a:r>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3268032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91915" y="0"/>
            <a:ext cx="8614612" cy="6859549"/>
          </a:xfrm>
          <a:prstGeom prst="rect">
            <a:avLst/>
          </a:prstGeom>
        </p:spPr>
      </p:pic>
    </p:spTree>
    <p:extLst>
      <p:ext uri="{BB962C8B-B14F-4D97-AF65-F5344CB8AC3E}">
        <p14:creationId xmlns:p14="http://schemas.microsoft.com/office/powerpoint/2010/main" val="412793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84748"/>
            <a:ext cx="10515600" cy="1099147"/>
          </a:xfrm>
        </p:spPr>
        <p:txBody>
          <a:bodyPr>
            <a:normAutofit/>
          </a:bodyPr>
          <a:lstStyle/>
          <a:p>
            <a:r>
              <a:rPr lang="en-GB" b="1" u="sng" dirty="0"/>
              <a:t>Homework</a:t>
            </a:r>
          </a:p>
        </p:txBody>
      </p:sp>
      <p:sp>
        <p:nvSpPr>
          <p:cNvPr id="4" name="Content Placeholder 2"/>
          <p:cNvSpPr>
            <a:spLocks noGrp="1"/>
          </p:cNvSpPr>
          <p:nvPr>
            <p:ph idx="1"/>
          </p:nvPr>
        </p:nvSpPr>
        <p:spPr>
          <a:xfrm>
            <a:off x="225287" y="874643"/>
            <a:ext cx="11966713" cy="6109253"/>
          </a:xfrm>
        </p:spPr>
        <p:txBody>
          <a:bodyPr>
            <a:noAutofit/>
          </a:bodyPr>
          <a:lstStyle/>
          <a:p>
            <a:pPr marL="0" indent="0">
              <a:buNone/>
            </a:pPr>
            <a:r>
              <a:rPr lang="en-GB" sz="3100" dirty="0">
                <a:solidFill>
                  <a:srgbClr val="FF0000"/>
                </a:solidFill>
              </a:rPr>
              <a:t>Reading – </a:t>
            </a:r>
            <a:r>
              <a:rPr lang="en-GB" sz="3100" b="1" dirty="0">
                <a:solidFill>
                  <a:srgbClr val="FF0000"/>
                </a:solidFill>
              </a:rPr>
              <a:t>Daily reading </a:t>
            </a:r>
            <a:r>
              <a:rPr lang="en-GB" sz="3100" dirty="0">
                <a:solidFill>
                  <a:srgbClr val="FF0000"/>
                </a:solidFill>
              </a:rPr>
              <a:t>and updates to reading journal. I will monitor books to ensure they are an appropriate level. Later this term, weekly reading comprehensions will be set from a workbook. </a:t>
            </a:r>
          </a:p>
          <a:p>
            <a:pPr marL="0" indent="0">
              <a:buNone/>
            </a:pPr>
            <a:endParaRPr lang="en-GB" sz="1600" dirty="0"/>
          </a:p>
          <a:p>
            <a:pPr marL="0" indent="0">
              <a:buNone/>
            </a:pPr>
            <a:r>
              <a:rPr lang="en-GB" sz="3100" dirty="0">
                <a:solidFill>
                  <a:srgbClr val="0070C0"/>
                </a:solidFill>
              </a:rPr>
              <a:t>Maths – weekly Mathletics tasks or worksheets, Times Table Rock Stars.</a:t>
            </a:r>
          </a:p>
          <a:p>
            <a:pPr marL="0" indent="0">
              <a:buNone/>
            </a:pPr>
            <a:endParaRPr lang="en-GB" sz="1600" dirty="0"/>
          </a:p>
          <a:p>
            <a:pPr marL="0" indent="0">
              <a:buNone/>
            </a:pPr>
            <a:r>
              <a:rPr lang="en-GB" sz="3100" dirty="0">
                <a:solidFill>
                  <a:srgbClr val="00B050"/>
                </a:solidFill>
              </a:rPr>
              <a:t>Spellings – weekly list. We will recap previous spelling patterns and lists, including from KS1 and KS2, in school.</a:t>
            </a:r>
          </a:p>
          <a:p>
            <a:pPr marL="0" indent="0">
              <a:buNone/>
            </a:pPr>
            <a:endParaRPr lang="en-GB" sz="1600" dirty="0"/>
          </a:p>
          <a:p>
            <a:pPr marL="0" indent="0">
              <a:buNone/>
            </a:pPr>
            <a:r>
              <a:rPr lang="en-GB" sz="3100" dirty="0">
                <a:solidFill>
                  <a:schemeClr val="accent4">
                    <a:lumMod val="75000"/>
                  </a:schemeClr>
                </a:solidFill>
              </a:rPr>
              <a:t>Topic – once per term related to our theme.</a:t>
            </a:r>
          </a:p>
          <a:p>
            <a:pPr marL="0" indent="0">
              <a:buNone/>
            </a:pPr>
            <a:endParaRPr lang="en-GB" sz="1800" dirty="0"/>
          </a:p>
          <a:p>
            <a:pPr marL="0" indent="0">
              <a:buNone/>
            </a:pPr>
            <a:r>
              <a:rPr lang="en-GB" sz="2900" dirty="0"/>
              <a:t>Any questions or concerns with homework, please ask your child to speak to me in school to sort. The class have all their logins in their reading journals.</a:t>
            </a:r>
          </a:p>
        </p:txBody>
      </p:sp>
    </p:spTree>
    <p:extLst>
      <p:ext uri="{BB962C8B-B14F-4D97-AF65-F5344CB8AC3E}">
        <p14:creationId xmlns:p14="http://schemas.microsoft.com/office/powerpoint/2010/main" val="1962318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07FF2-D0AA-9D6A-2940-12BBAB19EF0B}"/>
              </a:ext>
            </a:extLst>
          </p:cNvPr>
          <p:cNvSpPr>
            <a:spLocks noGrp="1"/>
          </p:cNvSpPr>
          <p:nvPr>
            <p:ph type="title"/>
          </p:nvPr>
        </p:nvSpPr>
        <p:spPr>
          <a:xfrm>
            <a:off x="838200" y="58856"/>
            <a:ext cx="10956234" cy="1325563"/>
          </a:xfrm>
        </p:spPr>
        <p:txBody>
          <a:bodyPr/>
          <a:lstStyle/>
          <a:p>
            <a:r>
              <a:rPr lang="en-US" i="1" dirty="0"/>
              <a:t>A polite reminder from our homework policy…</a:t>
            </a:r>
            <a:endParaRPr lang="en-GB" i="1" dirty="0"/>
          </a:p>
        </p:txBody>
      </p:sp>
      <p:sp>
        <p:nvSpPr>
          <p:cNvPr id="3" name="Content Placeholder 2">
            <a:extLst>
              <a:ext uri="{FF2B5EF4-FFF2-40B4-BE49-F238E27FC236}">
                <a16:creationId xmlns:a16="http://schemas.microsoft.com/office/drawing/2014/main" id="{952FCD8C-2042-5FFA-5E95-BDF934CDA047}"/>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D30AEAC9-94E9-D8A4-F33B-F0053A18BA1D}"/>
              </a:ext>
            </a:extLst>
          </p:cNvPr>
          <p:cNvPicPr>
            <a:picLocks noChangeAspect="1"/>
          </p:cNvPicPr>
          <p:nvPr/>
        </p:nvPicPr>
        <p:blipFill>
          <a:blip r:embed="rId2"/>
          <a:stretch>
            <a:fillRect/>
          </a:stretch>
        </p:blipFill>
        <p:spPr>
          <a:xfrm>
            <a:off x="-4140" y="1531488"/>
            <a:ext cx="12196140" cy="4471918"/>
          </a:xfrm>
          <a:prstGeom prst="rect">
            <a:avLst/>
          </a:prstGeom>
        </p:spPr>
      </p:pic>
    </p:spTree>
    <p:extLst>
      <p:ext uri="{BB962C8B-B14F-4D97-AF65-F5344CB8AC3E}">
        <p14:creationId xmlns:p14="http://schemas.microsoft.com/office/powerpoint/2010/main" val="3486959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a:t>Tonight’s Agenda</a:t>
            </a:r>
          </a:p>
        </p:txBody>
      </p:sp>
      <p:sp>
        <p:nvSpPr>
          <p:cNvPr id="3" name="Content Placeholder 2"/>
          <p:cNvSpPr>
            <a:spLocks noGrp="1"/>
          </p:cNvSpPr>
          <p:nvPr>
            <p:ph idx="1"/>
          </p:nvPr>
        </p:nvSpPr>
        <p:spPr/>
        <p:txBody>
          <a:bodyPr>
            <a:normAutofit/>
          </a:bodyPr>
          <a:lstStyle/>
          <a:p>
            <a:pPr>
              <a:lnSpc>
                <a:spcPct val="100000"/>
              </a:lnSpc>
            </a:pPr>
            <a:r>
              <a:rPr lang="en-GB" dirty="0"/>
              <a:t>Timetable</a:t>
            </a:r>
          </a:p>
          <a:p>
            <a:pPr>
              <a:lnSpc>
                <a:spcPct val="100000"/>
              </a:lnSpc>
            </a:pPr>
            <a:r>
              <a:rPr lang="en-GB" dirty="0"/>
              <a:t>Topics and curriculum</a:t>
            </a:r>
          </a:p>
          <a:p>
            <a:pPr>
              <a:lnSpc>
                <a:spcPct val="100000"/>
              </a:lnSpc>
            </a:pPr>
            <a:r>
              <a:rPr lang="en-GB" dirty="0"/>
              <a:t>SATS</a:t>
            </a:r>
          </a:p>
          <a:p>
            <a:pPr>
              <a:lnSpc>
                <a:spcPct val="100000"/>
              </a:lnSpc>
            </a:pPr>
            <a:r>
              <a:rPr lang="en-GB" dirty="0"/>
              <a:t>Homework</a:t>
            </a:r>
          </a:p>
          <a:p>
            <a:pPr>
              <a:lnSpc>
                <a:spcPct val="100000"/>
              </a:lnSpc>
            </a:pPr>
            <a:r>
              <a:rPr lang="en-GB" dirty="0"/>
              <a:t>Trips</a:t>
            </a:r>
          </a:p>
          <a:p>
            <a:pPr>
              <a:lnSpc>
                <a:spcPct val="100000"/>
              </a:lnSpc>
            </a:pPr>
            <a:r>
              <a:rPr lang="en-GB" dirty="0"/>
              <a:t>Help from home</a:t>
            </a:r>
          </a:p>
        </p:txBody>
      </p:sp>
    </p:spTree>
    <p:extLst>
      <p:ext uri="{BB962C8B-B14F-4D97-AF65-F5344CB8AC3E}">
        <p14:creationId xmlns:p14="http://schemas.microsoft.com/office/powerpoint/2010/main" val="4211484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406835" y="0"/>
            <a:ext cx="5486400" cy="6858000"/>
          </a:xfrm>
          <a:prstGeom prst="rect">
            <a:avLst/>
          </a:prstGeom>
        </p:spPr>
      </p:pic>
      <p:pic>
        <p:nvPicPr>
          <p:cNvPr id="5" name="Picture 4"/>
          <p:cNvPicPr>
            <a:picLocks noChangeAspect="1"/>
          </p:cNvPicPr>
          <p:nvPr/>
        </p:nvPicPr>
        <p:blipFill>
          <a:blip r:embed="rId3"/>
          <a:stretch>
            <a:fillRect/>
          </a:stretch>
        </p:blipFill>
        <p:spPr>
          <a:xfrm>
            <a:off x="6324600" y="11289"/>
            <a:ext cx="5460565" cy="6858000"/>
          </a:xfrm>
          <a:prstGeom prst="rect">
            <a:avLst/>
          </a:prstGeom>
        </p:spPr>
      </p:pic>
    </p:spTree>
    <p:extLst>
      <p:ext uri="{BB962C8B-B14F-4D97-AF65-F5344CB8AC3E}">
        <p14:creationId xmlns:p14="http://schemas.microsoft.com/office/powerpoint/2010/main" val="3596519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9" name="Picture 8">
            <a:extLst>
              <a:ext uri="{FF2B5EF4-FFF2-40B4-BE49-F238E27FC236}">
                <a16:creationId xmlns:a16="http://schemas.microsoft.com/office/drawing/2014/main" id="{6355B646-727F-1026-C546-A487ED43ED00}"/>
              </a:ext>
            </a:extLst>
          </p:cNvPr>
          <p:cNvPicPr>
            <a:picLocks noChangeAspect="1"/>
          </p:cNvPicPr>
          <p:nvPr/>
        </p:nvPicPr>
        <p:blipFill>
          <a:blip r:embed="rId2"/>
          <a:stretch>
            <a:fillRect/>
          </a:stretch>
        </p:blipFill>
        <p:spPr>
          <a:xfrm>
            <a:off x="1187823" y="0"/>
            <a:ext cx="9816353" cy="6858000"/>
          </a:xfrm>
          <a:prstGeom prst="rect">
            <a:avLst/>
          </a:prstGeom>
        </p:spPr>
      </p:pic>
    </p:spTree>
    <p:extLst>
      <p:ext uri="{BB962C8B-B14F-4D97-AF65-F5344CB8AC3E}">
        <p14:creationId xmlns:p14="http://schemas.microsoft.com/office/powerpoint/2010/main" val="22261300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descr="A group of people climbing a rock wall&#10;&#10;AI-generated content may be incorrect.">
            <a:extLst>
              <a:ext uri="{FF2B5EF4-FFF2-40B4-BE49-F238E27FC236}">
                <a16:creationId xmlns:a16="http://schemas.microsoft.com/office/drawing/2014/main" id="{25965488-626B-A20E-11C9-CEA6A1F2B4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45282" y="854869"/>
            <a:ext cx="6838952" cy="5129213"/>
          </a:xfrm>
        </p:spPr>
      </p:pic>
      <p:pic>
        <p:nvPicPr>
          <p:cNvPr id="8" name="Picture 7" descr="People climbing a rope ladder in a forest&#10;&#10;AI-generated content may be incorrect.">
            <a:extLst>
              <a:ext uri="{FF2B5EF4-FFF2-40B4-BE49-F238E27FC236}">
                <a16:creationId xmlns:a16="http://schemas.microsoft.com/office/drawing/2014/main" id="{106951A2-5637-D383-3928-58DE9EF947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695950" y="857250"/>
            <a:ext cx="6858000" cy="5143500"/>
          </a:xfrm>
          <a:prstGeom prst="rect">
            <a:avLst/>
          </a:prstGeom>
        </p:spPr>
      </p:pic>
    </p:spTree>
    <p:extLst>
      <p:ext uri="{BB962C8B-B14F-4D97-AF65-F5344CB8AC3E}">
        <p14:creationId xmlns:p14="http://schemas.microsoft.com/office/powerpoint/2010/main" val="31764913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0629" y="133305"/>
            <a:ext cx="11223171" cy="1344591"/>
          </a:xfrm>
        </p:spPr>
        <p:txBody>
          <a:bodyPr>
            <a:normAutofit/>
          </a:bodyPr>
          <a:lstStyle/>
          <a:p>
            <a:r>
              <a:rPr lang="en-GB" u="sng" dirty="0"/>
              <a:t>Conway Centre Anglesey</a:t>
            </a:r>
          </a:p>
        </p:txBody>
      </p:sp>
      <p:sp>
        <p:nvSpPr>
          <p:cNvPr id="4" name="Content Placeholder 2"/>
          <p:cNvSpPr>
            <a:spLocks noGrp="1"/>
          </p:cNvSpPr>
          <p:nvPr>
            <p:ph idx="1"/>
          </p:nvPr>
        </p:nvSpPr>
        <p:spPr>
          <a:xfrm>
            <a:off x="130629" y="1123406"/>
            <a:ext cx="6917871" cy="5734594"/>
          </a:xfrm>
        </p:spPr>
        <p:txBody>
          <a:bodyPr>
            <a:normAutofit/>
          </a:bodyPr>
          <a:lstStyle/>
          <a:p>
            <a:pPr marL="0" indent="0">
              <a:buNone/>
            </a:pPr>
            <a:endParaRPr lang="en-GB" dirty="0"/>
          </a:p>
          <a:p>
            <a:pPr marL="0" indent="0">
              <a:buNone/>
            </a:pPr>
            <a:r>
              <a:rPr lang="en-GB" dirty="0"/>
              <a:t>18</a:t>
            </a:r>
            <a:r>
              <a:rPr lang="en-GB" baseline="30000" dirty="0"/>
              <a:t>th</a:t>
            </a:r>
            <a:r>
              <a:rPr lang="en-GB" dirty="0"/>
              <a:t> – 22</a:t>
            </a:r>
            <a:r>
              <a:rPr lang="en-GB" baseline="30000" dirty="0"/>
              <a:t>nd</a:t>
            </a:r>
            <a:r>
              <a:rPr lang="en-GB" dirty="0"/>
              <a:t> May</a:t>
            </a:r>
          </a:p>
          <a:p>
            <a:pPr marL="0" indent="0">
              <a:buNone/>
            </a:pPr>
            <a:endParaRPr lang="en-GB" dirty="0"/>
          </a:p>
          <a:p>
            <a:pPr marL="0" indent="0">
              <a:buNone/>
            </a:pPr>
            <a:r>
              <a:rPr lang="en-GB" dirty="0"/>
              <a:t>Monday – Friday (4 nights of freedom)</a:t>
            </a:r>
          </a:p>
          <a:p>
            <a:pPr marL="0" indent="0">
              <a:buNone/>
            </a:pPr>
            <a:endParaRPr lang="en-GB" dirty="0"/>
          </a:p>
          <a:p>
            <a:pPr marL="0" indent="0">
              <a:buNone/>
            </a:pPr>
            <a:r>
              <a:rPr lang="en-GB" dirty="0"/>
              <a:t>A real variety of ‘proper’ outdoor activities - it is my favourite part of the year.</a:t>
            </a:r>
          </a:p>
          <a:p>
            <a:pPr marL="0" indent="0">
              <a:buNone/>
            </a:pPr>
            <a:endParaRPr lang="en-GB" dirty="0"/>
          </a:p>
          <a:p>
            <a:pPr marL="0" indent="0">
              <a:buNone/>
            </a:pPr>
            <a:r>
              <a:rPr lang="en-GB" dirty="0"/>
              <a:t>If you or your child have any worries or concerns about the residential, please get in touch.</a:t>
            </a:r>
          </a:p>
        </p:txBody>
      </p:sp>
      <p:pic>
        <p:nvPicPr>
          <p:cNvPr id="6" name="Picture 5" descr="A group of people in water&#10;&#10;AI-generated content may be incorrect.">
            <a:extLst>
              <a:ext uri="{FF2B5EF4-FFF2-40B4-BE49-F238E27FC236}">
                <a16:creationId xmlns:a16="http://schemas.microsoft.com/office/drawing/2014/main" id="{DB1D6E74-467C-D646-778F-5575103AA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8089" y="0"/>
            <a:ext cx="4633912" cy="3475434"/>
          </a:xfrm>
          <a:prstGeom prst="rect">
            <a:avLst/>
          </a:prstGeom>
        </p:spPr>
      </p:pic>
      <p:pic>
        <p:nvPicPr>
          <p:cNvPr id="9" name="Picture 8">
            <a:extLst>
              <a:ext uri="{FF2B5EF4-FFF2-40B4-BE49-F238E27FC236}">
                <a16:creationId xmlns:a16="http://schemas.microsoft.com/office/drawing/2014/main" id="{333B06CD-A1D8-2C40-8750-607A556E4488}"/>
              </a:ext>
            </a:extLst>
          </p:cNvPr>
          <p:cNvPicPr>
            <a:picLocks noChangeAspect="1"/>
          </p:cNvPicPr>
          <p:nvPr/>
        </p:nvPicPr>
        <p:blipFill>
          <a:blip r:embed="rId3"/>
          <a:stretch>
            <a:fillRect/>
          </a:stretch>
        </p:blipFill>
        <p:spPr>
          <a:xfrm>
            <a:off x="7558089" y="3378059"/>
            <a:ext cx="4633912" cy="3479941"/>
          </a:xfrm>
          <a:prstGeom prst="rect">
            <a:avLst/>
          </a:prstGeom>
        </p:spPr>
      </p:pic>
    </p:spTree>
    <p:extLst>
      <p:ext uri="{BB962C8B-B14F-4D97-AF65-F5344CB8AC3E}">
        <p14:creationId xmlns:p14="http://schemas.microsoft.com/office/powerpoint/2010/main" val="4181149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a:extLst>
            <a:ext uri="{FF2B5EF4-FFF2-40B4-BE49-F238E27FC236}">
              <a16:creationId xmlns:a16="http://schemas.microsoft.com/office/drawing/2014/main" id="{7F1F9BD8-D4E8-00D9-A350-FFB6063BA8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33D023-9569-077D-DC56-776B8BD0A75E}"/>
              </a:ext>
            </a:extLst>
          </p:cNvPr>
          <p:cNvSpPr>
            <a:spLocks noGrp="1"/>
          </p:cNvSpPr>
          <p:nvPr>
            <p:ph type="title"/>
          </p:nvPr>
        </p:nvSpPr>
        <p:spPr>
          <a:xfrm>
            <a:off x="130629" y="133305"/>
            <a:ext cx="11223171" cy="1344591"/>
          </a:xfrm>
        </p:spPr>
        <p:txBody>
          <a:bodyPr>
            <a:normAutofit/>
          </a:bodyPr>
          <a:lstStyle/>
          <a:p>
            <a:r>
              <a:rPr lang="en-GB" u="sng" dirty="0"/>
              <a:t>Other events and trips</a:t>
            </a:r>
          </a:p>
        </p:txBody>
      </p:sp>
      <p:sp>
        <p:nvSpPr>
          <p:cNvPr id="4" name="Content Placeholder 2">
            <a:extLst>
              <a:ext uri="{FF2B5EF4-FFF2-40B4-BE49-F238E27FC236}">
                <a16:creationId xmlns:a16="http://schemas.microsoft.com/office/drawing/2014/main" id="{B2ADF3F8-68D8-9CCE-A6E5-F4E20CFEF864}"/>
              </a:ext>
            </a:extLst>
          </p:cNvPr>
          <p:cNvSpPr>
            <a:spLocks noGrp="1"/>
          </p:cNvSpPr>
          <p:nvPr>
            <p:ph idx="1"/>
          </p:nvPr>
        </p:nvSpPr>
        <p:spPr>
          <a:xfrm>
            <a:off x="232012" y="1123406"/>
            <a:ext cx="11655188" cy="5734594"/>
          </a:xfrm>
        </p:spPr>
        <p:txBody>
          <a:bodyPr>
            <a:normAutofit/>
          </a:bodyPr>
          <a:lstStyle/>
          <a:p>
            <a:pPr marL="0" indent="0">
              <a:lnSpc>
                <a:spcPct val="150000"/>
              </a:lnSpc>
              <a:buNone/>
            </a:pPr>
            <a:r>
              <a:rPr lang="en-GB" dirty="0"/>
              <a:t>Sponsored walk				Carols in the chapel</a:t>
            </a:r>
          </a:p>
          <a:p>
            <a:pPr marL="0" indent="0">
              <a:lnSpc>
                <a:spcPct val="150000"/>
              </a:lnSpc>
              <a:buNone/>
            </a:pPr>
            <a:r>
              <a:rPr lang="en-GB" dirty="0"/>
              <a:t>Imperial War Museum North		Young Voices</a:t>
            </a:r>
          </a:p>
          <a:p>
            <a:pPr marL="0" indent="0">
              <a:lnSpc>
                <a:spcPct val="150000"/>
              </a:lnSpc>
              <a:buNone/>
            </a:pPr>
            <a:r>
              <a:rPr lang="en-GB" dirty="0"/>
              <a:t>Creativity/Arts Week 			Macclesfield Crucial Crew (safety)</a:t>
            </a:r>
          </a:p>
          <a:p>
            <a:pPr marL="0" indent="0">
              <a:lnSpc>
                <a:spcPct val="150000"/>
              </a:lnSpc>
              <a:buNone/>
            </a:pPr>
            <a:r>
              <a:rPr lang="en-GB" dirty="0" err="1"/>
              <a:t>Bikeability</a:t>
            </a:r>
            <a:r>
              <a:rPr lang="en-GB" dirty="0"/>
              <a:t>					Secondary school transition days</a:t>
            </a:r>
          </a:p>
          <a:p>
            <a:pPr marL="0" indent="0">
              <a:lnSpc>
                <a:spcPct val="150000"/>
              </a:lnSpc>
              <a:buNone/>
            </a:pPr>
            <a:r>
              <a:rPr lang="en-GB" dirty="0"/>
              <a:t>Year 6 production				Leavers assembly</a:t>
            </a:r>
          </a:p>
          <a:p>
            <a:pPr marL="0" indent="0">
              <a:lnSpc>
                <a:spcPct val="150000"/>
              </a:lnSpc>
              <a:buNone/>
            </a:pPr>
            <a:r>
              <a:rPr lang="en-GB" dirty="0"/>
              <a:t>Inter-school sports events and activities</a:t>
            </a:r>
          </a:p>
        </p:txBody>
      </p:sp>
    </p:spTree>
    <p:extLst>
      <p:ext uri="{BB962C8B-B14F-4D97-AF65-F5344CB8AC3E}">
        <p14:creationId xmlns:p14="http://schemas.microsoft.com/office/powerpoint/2010/main" val="2702652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3907" y="-90075"/>
            <a:ext cx="10515600" cy="1055415"/>
          </a:xfrm>
        </p:spPr>
        <p:txBody>
          <a:bodyPr>
            <a:normAutofit/>
          </a:bodyPr>
          <a:lstStyle/>
          <a:p>
            <a:r>
              <a:rPr lang="en-GB" u="sng" dirty="0"/>
              <a:t>Support from home</a:t>
            </a:r>
          </a:p>
        </p:txBody>
      </p:sp>
      <p:sp>
        <p:nvSpPr>
          <p:cNvPr id="4" name="Content Placeholder 2"/>
          <p:cNvSpPr>
            <a:spLocks noGrp="1"/>
          </p:cNvSpPr>
          <p:nvPr>
            <p:ph idx="1"/>
          </p:nvPr>
        </p:nvSpPr>
        <p:spPr>
          <a:xfrm>
            <a:off x="167425" y="1097281"/>
            <a:ext cx="11848564" cy="5890374"/>
          </a:xfrm>
        </p:spPr>
        <p:txBody>
          <a:bodyPr>
            <a:normAutofit fontScale="92500" lnSpcReduction="10000"/>
          </a:bodyPr>
          <a:lstStyle/>
          <a:p>
            <a:pPr marL="0" indent="0">
              <a:buNone/>
            </a:pPr>
            <a:r>
              <a:rPr lang="en-GB" dirty="0"/>
              <a:t>Year 6 Expected Standard is difficult and challenging to achieve. </a:t>
            </a:r>
          </a:p>
          <a:p>
            <a:pPr marL="0" indent="0">
              <a:buNone/>
            </a:pPr>
            <a:r>
              <a:rPr lang="en-GB" dirty="0"/>
              <a:t>Listen, work hard at the right times and ask questions. </a:t>
            </a:r>
            <a:r>
              <a:rPr lang="en-GB" b="1" dirty="0"/>
              <a:t>Be positive!</a:t>
            </a:r>
          </a:p>
          <a:p>
            <a:pPr marL="0" indent="0">
              <a:buNone/>
            </a:pPr>
            <a:endParaRPr lang="en-GB" sz="1500" dirty="0"/>
          </a:p>
          <a:p>
            <a:pPr marL="0" indent="0">
              <a:buNone/>
            </a:pPr>
            <a:r>
              <a:rPr lang="en-GB" dirty="0"/>
              <a:t>Little and often is key – </a:t>
            </a:r>
            <a:r>
              <a:rPr lang="en-GB" b="1" dirty="0">
                <a:solidFill>
                  <a:srgbClr val="7030A0"/>
                </a:solidFill>
              </a:rPr>
              <a:t>reading</a:t>
            </a:r>
            <a:r>
              <a:rPr lang="en-GB" dirty="0"/>
              <a:t>, spelling and maths. </a:t>
            </a:r>
            <a:r>
              <a:rPr lang="en-GB" b="1" dirty="0">
                <a:solidFill>
                  <a:srgbClr val="7030A0"/>
                </a:solidFill>
              </a:rPr>
              <a:t>Daily reading is very important!</a:t>
            </a:r>
            <a:endParaRPr lang="en-GB" dirty="0"/>
          </a:p>
          <a:p>
            <a:pPr marL="0" indent="0">
              <a:buNone/>
            </a:pPr>
            <a:r>
              <a:rPr lang="en-GB" dirty="0"/>
              <a:t>Completing homework on time (good for secondary prep)</a:t>
            </a:r>
          </a:p>
          <a:p>
            <a:pPr marL="0" indent="0">
              <a:buNone/>
            </a:pPr>
            <a:r>
              <a:rPr lang="en-GB" b="1" dirty="0"/>
              <a:t>Children must be fluent with their times tables.</a:t>
            </a:r>
          </a:p>
          <a:p>
            <a:pPr marL="0" indent="0">
              <a:buNone/>
            </a:pPr>
            <a:endParaRPr lang="en-GB" sz="1400" dirty="0"/>
          </a:p>
          <a:p>
            <a:pPr marL="0" indent="0">
              <a:buNone/>
            </a:pPr>
            <a:r>
              <a:rPr lang="en-GB" dirty="0"/>
              <a:t>Take care and pride with work. High expectations – neat, joined handwriting.</a:t>
            </a:r>
          </a:p>
          <a:p>
            <a:pPr marL="0" indent="0">
              <a:buNone/>
            </a:pPr>
            <a:endParaRPr lang="en-GB" sz="1400" dirty="0"/>
          </a:p>
          <a:p>
            <a:pPr marL="0" indent="0">
              <a:buNone/>
            </a:pPr>
            <a:r>
              <a:rPr lang="en-GB" dirty="0"/>
              <a:t>SATS are important. </a:t>
            </a:r>
            <a:r>
              <a:rPr lang="en-GB" b="1" dirty="0"/>
              <a:t>We want to the children to reflect all they are capable of.</a:t>
            </a:r>
          </a:p>
          <a:p>
            <a:pPr marL="0" indent="0">
              <a:buNone/>
            </a:pPr>
            <a:r>
              <a:rPr lang="en-GB" dirty="0"/>
              <a:t>BBC Bitesize has a wide range of fantastic resources for recapping. </a:t>
            </a:r>
          </a:p>
          <a:p>
            <a:pPr marL="0" indent="0">
              <a:buNone/>
            </a:pPr>
            <a:endParaRPr lang="en-GB" sz="1400" dirty="0"/>
          </a:p>
          <a:p>
            <a:pPr marL="0" indent="0">
              <a:buNone/>
            </a:pPr>
            <a:r>
              <a:rPr lang="en-GB" dirty="0"/>
              <a:t>Attendance is vital throughout the entire year. Work is planned across several weeks. It disrupts learning of not only your child but the class too.</a:t>
            </a:r>
          </a:p>
        </p:txBody>
      </p:sp>
    </p:spTree>
    <p:extLst>
      <p:ext uri="{BB962C8B-B14F-4D97-AF65-F5344CB8AC3E}">
        <p14:creationId xmlns:p14="http://schemas.microsoft.com/office/powerpoint/2010/main" val="187651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33305"/>
            <a:ext cx="10515600" cy="1055415"/>
          </a:xfrm>
        </p:spPr>
        <p:txBody>
          <a:bodyPr>
            <a:normAutofit/>
          </a:bodyPr>
          <a:lstStyle/>
          <a:p>
            <a:r>
              <a:rPr lang="en-GB" b="1" u="sng" dirty="0"/>
              <a:t>Attendance</a:t>
            </a:r>
          </a:p>
        </p:txBody>
      </p:sp>
      <p:sp>
        <p:nvSpPr>
          <p:cNvPr id="4" name="Content Placeholder 2"/>
          <p:cNvSpPr>
            <a:spLocks noGrp="1"/>
          </p:cNvSpPr>
          <p:nvPr>
            <p:ph idx="1"/>
          </p:nvPr>
        </p:nvSpPr>
        <p:spPr>
          <a:xfrm>
            <a:off x="167425" y="1097280"/>
            <a:ext cx="11848564" cy="5656217"/>
          </a:xfrm>
        </p:spPr>
        <p:txBody>
          <a:bodyPr>
            <a:normAutofit lnSpcReduction="10000"/>
          </a:bodyPr>
          <a:lstStyle/>
          <a:p>
            <a:pPr marL="0" indent="0">
              <a:buNone/>
            </a:pPr>
            <a:r>
              <a:rPr lang="en-US" dirty="0"/>
              <a:t>Good attendance in school is essential for all learning:</a:t>
            </a:r>
            <a:endParaRPr lang="en-GB" dirty="0"/>
          </a:p>
          <a:p>
            <a:r>
              <a:rPr lang="en-GB" dirty="0"/>
              <a:t>Attendance of 95% in a year means that a child has missed 9.5 days of school. </a:t>
            </a:r>
          </a:p>
          <a:p>
            <a:endParaRPr lang="en-GB" dirty="0"/>
          </a:p>
          <a:p>
            <a:r>
              <a:rPr lang="en-GB" dirty="0"/>
              <a:t>Attendance of 90% in a year means that a child has missed 19 days of school.</a:t>
            </a:r>
          </a:p>
          <a:p>
            <a:pPr marL="0" indent="0">
              <a:buNone/>
            </a:pPr>
            <a:endParaRPr lang="en-GB" dirty="0"/>
          </a:p>
          <a:p>
            <a:r>
              <a:rPr lang="en-GB" dirty="0"/>
              <a:t>Attendance below 90% is very low and is classified by the Department of Education as a child being persistently absent. </a:t>
            </a:r>
          </a:p>
          <a:p>
            <a:pPr marL="0" indent="0">
              <a:buNone/>
            </a:pPr>
            <a:endParaRPr lang="en-US" dirty="0"/>
          </a:p>
          <a:p>
            <a:pPr marL="0" indent="0">
              <a:buNone/>
            </a:pPr>
            <a:r>
              <a:rPr lang="en-US" dirty="0"/>
              <a:t>Assessments are still taking place after SATS. It is a key time for writing and science. Writing is the most difficult to attain. </a:t>
            </a:r>
          </a:p>
          <a:p>
            <a:pPr marL="0" indent="0">
              <a:buNone/>
            </a:pPr>
            <a:endParaRPr lang="en-US" dirty="0"/>
          </a:p>
          <a:p>
            <a:pPr marL="0" indent="0">
              <a:buNone/>
            </a:pPr>
            <a:r>
              <a:rPr lang="en-US" sz="2400" dirty="0"/>
              <a:t>It important that children are in the classrooms promptly, ready to start learning at 9am. </a:t>
            </a:r>
          </a:p>
          <a:p>
            <a:pPr marL="0" indent="0">
              <a:buNone/>
            </a:pPr>
            <a:endParaRPr lang="en-US"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2577951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a:t>Year 6 Timetable</a:t>
            </a:r>
          </a:p>
        </p:txBody>
      </p:sp>
      <p:sp>
        <p:nvSpPr>
          <p:cNvPr id="3" name="Content Placeholder 2"/>
          <p:cNvSpPr>
            <a:spLocks noGrp="1"/>
          </p:cNvSpPr>
          <p:nvPr>
            <p:ph idx="1"/>
          </p:nvPr>
        </p:nvSpPr>
        <p:spPr>
          <a:xfrm>
            <a:off x="522514" y="1541417"/>
            <a:ext cx="10831286" cy="5132338"/>
          </a:xfrm>
        </p:spPr>
        <p:txBody>
          <a:bodyPr>
            <a:normAutofit fontScale="92500" lnSpcReduction="10000"/>
          </a:bodyPr>
          <a:lstStyle/>
          <a:p>
            <a:pPr>
              <a:lnSpc>
                <a:spcPct val="150000"/>
              </a:lnSpc>
            </a:pPr>
            <a:r>
              <a:rPr lang="en-GB" sz="3600" dirty="0"/>
              <a:t>English and maths daily</a:t>
            </a:r>
          </a:p>
          <a:p>
            <a:pPr>
              <a:lnSpc>
                <a:spcPct val="150000"/>
              </a:lnSpc>
            </a:pPr>
            <a:r>
              <a:rPr lang="en-GB" sz="3600" dirty="0"/>
              <a:t>Whole class reading and spelling recaps 3 times a week</a:t>
            </a:r>
          </a:p>
          <a:p>
            <a:pPr>
              <a:lnSpc>
                <a:spcPct val="150000"/>
              </a:lnSpc>
            </a:pPr>
            <a:r>
              <a:rPr lang="en-GB" sz="3600" dirty="0"/>
              <a:t>Foundation subjects every afternoon</a:t>
            </a:r>
          </a:p>
          <a:p>
            <a:pPr>
              <a:lnSpc>
                <a:spcPct val="150000"/>
              </a:lnSpc>
            </a:pPr>
            <a:r>
              <a:rPr lang="en-GB" sz="3600" dirty="0"/>
              <a:t>Opportunities to read and discuss texts daily</a:t>
            </a:r>
          </a:p>
          <a:p>
            <a:pPr>
              <a:lnSpc>
                <a:spcPct val="150000"/>
              </a:lnSpc>
            </a:pPr>
            <a:r>
              <a:rPr lang="en-GB" sz="3600" dirty="0"/>
              <a:t>Additional sessions for extra support where needed</a:t>
            </a:r>
          </a:p>
          <a:p>
            <a:pPr>
              <a:lnSpc>
                <a:spcPct val="150000"/>
              </a:lnSpc>
            </a:pPr>
            <a:r>
              <a:rPr lang="en-GB" sz="3600" dirty="0"/>
              <a:t>P.E. Tuesday (swimming) and Thursday this term</a:t>
            </a:r>
          </a:p>
        </p:txBody>
      </p:sp>
    </p:spTree>
    <p:extLst>
      <p:ext uri="{BB962C8B-B14F-4D97-AF65-F5344CB8AC3E}">
        <p14:creationId xmlns:p14="http://schemas.microsoft.com/office/powerpoint/2010/main" val="1941045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a:extLst>
            <a:ext uri="{FF2B5EF4-FFF2-40B4-BE49-F238E27FC236}">
              <a16:creationId xmlns:a16="http://schemas.microsoft.com/office/drawing/2014/main" id="{58D7316F-1454-8E7C-A329-5DD0C0A26D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48A3D7-FDBD-A89B-2007-25379C3FEF70}"/>
              </a:ext>
            </a:extLst>
          </p:cNvPr>
          <p:cNvSpPr>
            <a:spLocks noGrp="1"/>
          </p:cNvSpPr>
          <p:nvPr>
            <p:ph type="title"/>
          </p:nvPr>
        </p:nvSpPr>
        <p:spPr/>
        <p:txBody>
          <a:bodyPr/>
          <a:lstStyle/>
          <a:p>
            <a:r>
              <a:rPr lang="en-GB" u="sng" dirty="0"/>
              <a:t>English</a:t>
            </a:r>
          </a:p>
        </p:txBody>
      </p:sp>
      <p:sp>
        <p:nvSpPr>
          <p:cNvPr id="3" name="Content Placeholder 2">
            <a:extLst>
              <a:ext uri="{FF2B5EF4-FFF2-40B4-BE49-F238E27FC236}">
                <a16:creationId xmlns:a16="http://schemas.microsoft.com/office/drawing/2014/main" id="{62AFC819-285A-179F-71F3-4F9D0AD421F5}"/>
              </a:ext>
            </a:extLst>
          </p:cNvPr>
          <p:cNvSpPr>
            <a:spLocks noGrp="1"/>
          </p:cNvSpPr>
          <p:nvPr>
            <p:ph idx="1"/>
          </p:nvPr>
        </p:nvSpPr>
        <p:spPr>
          <a:xfrm>
            <a:off x="286603" y="1541417"/>
            <a:ext cx="11641539" cy="5132338"/>
          </a:xfrm>
        </p:spPr>
        <p:txBody>
          <a:bodyPr>
            <a:noAutofit/>
          </a:bodyPr>
          <a:lstStyle/>
          <a:p>
            <a:pPr>
              <a:lnSpc>
                <a:spcPct val="100000"/>
              </a:lnSpc>
            </a:pPr>
            <a:r>
              <a:rPr lang="en-US" sz="3000" dirty="0"/>
              <a:t>Reading, writing, grammar and punctuation linked to a key book or text. </a:t>
            </a:r>
          </a:p>
          <a:p>
            <a:pPr marL="0" indent="0">
              <a:lnSpc>
                <a:spcPct val="100000"/>
              </a:lnSpc>
              <a:buNone/>
            </a:pPr>
            <a:r>
              <a:rPr lang="en-US" sz="3000" dirty="0"/>
              <a:t>E.g. Maya myths and legends – Rain Player</a:t>
            </a:r>
          </a:p>
          <a:p>
            <a:pPr>
              <a:lnSpc>
                <a:spcPct val="100000"/>
              </a:lnSpc>
            </a:pPr>
            <a:r>
              <a:rPr lang="en-US" sz="3000" dirty="0"/>
              <a:t>Specific punctuation and grammar (</a:t>
            </a:r>
            <a:r>
              <a:rPr lang="en-US" sz="3000" dirty="0" err="1"/>
              <a:t>PaG</a:t>
            </a:r>
            <a:r>
              <a:rPr lang="en-US" sz="3000" dirty="0"/>
              <a:t>) sessions where needed, including at the start of lessons to recap.</a:t>
            </a:r>
          </a:p>
          <a:p>
            <a:pPr>
              <a:lnSpc>
                <a:spcPct val="100000"/>
              </a:lnSpc>
            </a:pPr>
            <a:r>
              <a:rPr lang="en-US" sz="3000" dirty="0"/>
              <a:t>Handwriting must be legible and joined.</a:t>
            </a:r>
          </a:p>
          <a:p>
            <a:pPr>
              <a:lnSpc>
                <a:spcPct val="100000"/>
              </a:lnSpc>
            </a:pPr>
            <a:r>
              <a:rPr lang="en-US" sz="3000" dirty="0"/>
              <a:t>Spelling recaps – 3 times a week – following patterns, previous patterns learnt and common misspellings. </a:t>
            </a:r>
          </a:p>
          <a:p>
            <a:pPr>
              <a:lnSpc>
                <a:spcPct val="100000"/>
              </a:lnSpc>
            </a:pPr>
            <a:r>
              <a:rPr lang="en-US" sz="3000" dirty="0"/>
              <a:t>Reading – Whole class reading comprehensions, class novels and 1-1 reading as appropriate.</a:t>
            </a:r>
            <a:endParaRPr lang="en-GB" sz="3000" dirty="0"/>
          </a:p>
        </p:txBody>
      </p:sp>
    </p:spTree>
    <p:extLst>
      <p:ext uri="{BB962C8B-B14F-4D97-AF65-F5344CB8AC3E}">
        <p14:creationId xmlns:p14="http://schemas.microsoft.com/office/powerpoint/2010/main" val="197981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0" y="6134470"/>
            <a:ext cx="12192000" cy="934337"/>
          </a:xfrm>
        </p:spPr>
        <p:txBody>
          <a:bodyPr>
            <a:normAutofit/>
          </a:bodyPr>
          <a:lstStyle/>
          <a:p>
            <a:pPr marL="0" indent="0">
              <a:buNone/>
            </a:pPr>
            <a:r>
              <a:rPr lang="en-GB" sz="2400" dirty="0"/>
              <a:t>We follow White Rose Maths for our scheme of learning. Areas will be revisited and further consolidated as needed. This is supported with weekly arithmetic and mental maths.</a:t>
            </a:r>
          </a:p>
        </p:txBody>
      </p:sp>
      <p:pic>
        <p:nvPicPr>
          <p:cNvPr id="6" name="Picture 5">
            <a:extLst>
              <a:ext uri="{FF2B5EF4-FFF2-40B4-BE49-F238E27FC236}">
                <a16:creationId xmlns:a16="http://schemas.microsoft.com/office/drawing/2014/main" id="{893D25BF-AD47-64BD-788B-14885B5D21BA}"/>
              </a:ext>
            </a:extLst>
          </p:cNvPr>
          <p:cNvPicPr>
            <a:picLocks noChangeAspect="1"/>
          </p:cNvPicPr>
          <p:nvPr/>
        </p:nvPicPr>
        <p:blipFill>
          <a:blip r:embed="rId2"/>
          <a:stretch>
            <a:fillRect/>
          </a:stretch>
        </p:blipFill>
        <p:spPr>
          <a:xfrm>
            <a:off x="838200" y="-11134"/>
            <a:ext cx="10239607" cy="6145604"/>
          </a:xfrm>
          <a:prstGeom prst="rect">
            <a:avLst/>
          </a:prstGeom>
        </p:spPr>
      </p:pic>
    </p:spTree>
    <p:extLst>
      <p:ext uri="{BB962C8B-B14F-4D97-AF65-F5344CB8AC3E}">
        <p14:creationId xmlns:p14="http://schemas.microsoft.com/office/powerpoint/2010/main" val="880999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a:t>Year 6 Topics and Curriculum</a:t>
            </a:r>
          </a:p>
        </p:txBody>
      </p:sp>
      <p:sp>
        <p:nvSpPr>
          <p:cNvPr id="3" name="Content Placeholder 2"/>
          <p:cNvSpPr>
            <a:spLocks noGrp="1"/>
          </p:cNvSpPr>
          <p:nvPr>
            <p:ph idx="1"/>
          </p:nvPr>
        </p:nvSpPr>
        <p:spPr/>
        <p:txBody>
          <a:bodyPr>
            <a:normAutofit/>
          </a:bodyPr>
          <a:lstStyle/>
          <a:p>
            <a:r>
              <a:rPr lang="en-GB" dirty="0"/>
              <a:t>Theme webs updated onto website. These provide an overview of what we will be learning about that term/half term.</a:t>
            </a:r>
          </a:p>
          <a:p>
            <a:endParaRPr lang="en-GB" sz="1600" dirty="0"/>
          </a:p>
          <a:p>
            <a:r>
              <a:rPr lang="en-GB" dirty="0"/>
              <a:t>Each term will involve a variety and balance of different of subjects. </a:t>
            </a:r>
          </a:p>
          <a:p>
            <a:endParaRPr lang="en-GB" sz="1600" dirty="0"/>
          </a:p>
          <a:p>
            <a:r>
              <a:rPr lang="en-GB" dirty="0"/>
              <a:t>For each topic, including science, there is a knowledge organiser which contains key learning points and words. </a:t>
            </a:r>
          </a:p>
          <a:p>
            <a:pPr marL="0" indent="0">
              <a:buNone/>
            </a:pPr>
            <a:endParaRPr lang="en-GB" sz="1600" dirty="0"/>
          </a:p>
          <a:p>
            <a:r>
              <a:rPr lang="en-GB" dirty="0"/>
              <a:t>Let’s take a look at the yearly overview, theme web for this half-term, maths yearly overview and an example knowledge organiser. </a:t>
            </a:r>
          </a:p>
        </p:txBody>
      </p:sp>
    </p:spTree>
    <p:extLst>
      <p:ext uri="{BB962C8B-B14F-4D97-AF65-F5344CB8AC3E}">
        <p14:creationId xmlns:p14="http://schemas.microsoft.com/office/powerpoint/2010/main" val="907024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7" name="Picture 6">
            <a:extLst>
              <a:ext uri="{FF2B5EF4-FFF2-40B4-BE49-F238E27FC236}">
                <a16:creationId xmlns:a16="http://schemas.microsoft.com/office/drawing/2014/main" id="{6EBF87FB-DF41-B011-793C-B42275557702}"/>
              </a:ext>
            </a:extLst>
          </p:cNvPr>
          <p:cNvPicPr>
            <a:picLocks noChangeAspect="1"/>
          </p:cNvPicPr>
          <p:nvPr/>
        </p:nvPicPr>
        <p:blipFill>
          <a:blip r:embed="rId2"/>
          <a:stretch>
            <a:fillRect/>
          </a:stretch>
        </p:blipFill>
        <p:spPr>
          <a:xfrm>
            <a:off x="1461399" y="0"/>
            <a:ext cx="9269202" cy="6523249"/>
          </a:xfrm>
          <a:prstGeom prst="rect">
            <a:avLst/>
          </a:prstGeom>
        </p:spPr>
      </p:pic>
    </p:spTree>
    <p:extLst>
      <p:ext uri="{BB962C8B-B14F-4D97-AF65-F5344CB8AC3E}">
        <p14:creationId xmlns:p14="http://schemas.microsoft.com/office/powerpoint/2010/main" val="2670281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768626" y="0"/>
            <a:ext cx="10585174" cy="6858000"/>
          </a:xfrm>
          <a:prstGeom prst="rect">
            <a:avLst/>
          </a:prstGeom>
        </p:spPr>
      </p:pic>
    </p:spTree>
    <p:extLst>
      <p:ext uri="{BB962C8B-B14F-4D97-AF65-F5344CB8AC3E}">
        <p14:creationId xmlns:p14="http://schemas.microsoft.com/office/powerpoint/2010/main" val="1198519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686615" y="0"/>
            <a:ext cx="10536259" cy="6858000"/>
          </a:xfrm>
          <a:prstGeom prst="rect">
            <a:avLst/>
          </a:prstGeom>
        </p:spPr>
      </p:pic>
    </p:spTree>
    <p:extLst>
      <p:ext uri="{BB962C8B-B14F-4D97-AF65-F5344CB8AC3E}">
        <p14:creationId xmlns:p14="http://schemas.microsoft.com/office/powerpoint/2010/main" val="19447499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953</TotalTime>
  <Words>1139</Words>
  <Application>Microsoft Office PowerPoint</Application>
  <PresentationFormat>Widescreen</PresentationFormat>
  <Paragraphs>114</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Wingdings</vt:lpstr>
      <vt:lpstr>Office Theme</vt:lpstr>
      <vt:lpstr>Welcome to Year 6</vt:lpstr>
      <vt:lpstr>Tonight’s Agenda</vt:lpstr>
      <vt:lpstr>Year 6 Timetable</vt:lpstr>
      <vt:lpstr>English</vt:lpstr>
      <vt:lpstr>PowerPoint Presentation</vt:lpstr>
      <vt:lpstr>Year 6 Topics and Curriculum</vt:lpstr>
      <vt:lpstr>PowerPoint Presentation</vt:lpstr>
      <vt:lpstr>PowerPoint Presentation</vt:lpstr>
      <vt:lpstr>PowerPoint Presentation</vt:lpstr>
      <vt:lpstr>SATS</vt:lpstr>
      <vt:lpstr>PowerPoint Presentation</vt:lpstr>
      <vt:lpstr>How good is your spelling, punctuation and grammar?</vt:lpstr>
      <vt:lpstr>PowerPoint Presentation</vt:lpstr>
      <vt:lpstr>How do we prepare for SATs?  - Teaching for understanding  - Examples in everyday teaching  - Specific practise  - Example papers  We will complete a set of practice papers each term. This will give the class opportunity to show what they are confident with, what they find tricky, and help familiarise themselves with what to expect. Feedback will be shared with parents. We approach SATS with a calm focus so the class can show just what they are capable of!  If you do want to look at some examples, please use the 2016 Sample, 2016, 2017, 2018 and/or 2019 dates. The others I will use for assessment. </vt:lpstr>
      <vt:lpstr>SATs Prep</vt:lpstr>
      <vt:lpstr>Writing expectations</vt:lpstr>
      <vt:lpstr>PowerPoint Presentation</vt:lpstr>
      <vt:lpstr>Homework</vt:lpstr>
      <vt:lpstr>A polite reminder from our homework policy…</vt:lpstr>
      <vt:lpstr>PowerPoint Presentation</vt:lpstr>
      <vt:lpstr>PowerPoint Presentation</vt:lpstr>
      <vt:lpstr>PowerPoint Presentation</vt:lpstr>
      <vt:lpstr>Conway Centre Anglesey</vt:lpstr>
      <vt:lpstr>Other events and trips</vt:lpstr>
      <vt:lpstr>Support from home</vt:lpstr>
      <vt:lpstr>Attendance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6</dc:title>
  <dc:creator>Adam Jackson</dc:creator>
  <cp:lastModifiedBy>Adam Jackson</cp:lastModifiedBy>
  <cp:revision>48</cp:revision>
  <dcterms:created xsi:type="dcterms:W3CDTF">2018-09-19T16:11:07Z</dcterms:created>
  <dcterms:modified xsi:type="dcterms:W3CDTF">2025-09-25T08:17:47Z</dcterms:modified>
</cp:coreProperties>
</file>