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60" r:id="rId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29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412823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202965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253383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311182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285461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114107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5C8A1-2D09-410B-9D29-04188F60350D}" type="datetimeFigureOut">
              <a:rPr lang="en-GB" smtClean="0"/>
              <a:t>21/04/2026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50558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A5C8A1-2D09-410B-9D29-04188F60350D}" type="datetimeFigureOut">
              <a:rPr lang="en-GB" smtClean="0"/>
              <a:t>21/04/2026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99546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5C8A1-2D09-410B-9D29-04188F60350D}" type="datetimeFigureOut">
              <a:rPr lang="en-GB" smtClean="0"/>
              <a:t>21/04/2026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235318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41503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a:p>
        </p:txBody>
      </p:sp>
    </p:spTree>
    <p:extLst>
      <p:ext uri="{BB962C8B-B14F-4D97-AF65-F5344CB8AC3E}">
        <p14:creationId xmlns:p14="http://schemas.microsoft.com/office/powerpoint/2010/main" val="153504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FA5C8A1-2D09-410B-9D29-04188F60350D}" type="datetimeFigureOut">
              <a:rPr lang="en-GB" smtClean="0"/>
              <a:t>21/04/2026</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A9DDCBC-0AE2-404E-B35F-CD40EC1AEEE3}" type="slidenum">
              <a:rPr lang="en-GB" smtClean="0"/>
              <a:t>‹#›</a:t>
            </a:fld>
            <a:endParaRPr lang="en-GB"/>
          </a:p>
        </p:txBody>
      </p:sp>
    </p:spTree>
    <p:extLst>
      <p:ext uri="{BB962C8B-B14F-4D97-AF65-F5344CB8AC3E}">
        <p14:creationId xmlns:p14="http://schemas.microsoft.com/office/powerpoint/2010/main" val="3029332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1"/>
          <p:cNvSpPr txBox="1">
            <a:spLocks/>
          </p:cNvSpPr>
          <p:nvPr/>
        </p:nvSpPr>
        <p:spPr>
          <a:xfrm>
            <a:off x="345373" y="3796946"/>
            <a:ext cx="6512627" cy="47110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2000" b="1" u="sng" dirty="0" smtClean="0">
                <a:latin typeface="+mn-lt"/>
              </a:rPr>
              <a:t>Class 1 Forest School Visits</a:t>
            </a:r>
            <a:endParaRPr lang="en-GB" sz="2000" b="1" u="sng" dirty="0">
              <a:latin typeface="+mn-lt"/>
            </a:endParaRPr>
          </a:p>
        </p:txBody>
      </p:sp>
      <p:sp>
        <p:nvSpPr>
          <p:cNvPr id="4" name="TextBox 3"/>
          <p:cNvSpPr txBox="1"/>
          <p:nvPr/>
        </p:nvSpPr>
        <p:spPr>
          <a:xfrm>
            <a:off x="170346" y="7817005"/>
            <a:ext cx="6542687" cy="954107"/>
          </a:xfrm>
          <a:prstGeom prst="rect">
            <a:avLst/>
          </a:prstGeom>
          <a:noFill/>
          <a:ln w="19050">
            <a:solidFill>
              <a:schemeClr val="tx1"/>
            </a:solidFill>
          </a:ln>
        </p:spPr>
        <p:txBody>
          <a:bodyPr wrap="square" rtlCol="0">
            <a:spAutoFit/>
          </a:bodyPr>
          <a:lstStyle/>
          <a:p>
            <a:r>
              <a:rPr lang="en-GB" sz="1400" dirty="0" smtClean="0"/>
              <a:t>Class 1 had a frosty start to their session. They explored our new forest school area and learnt the new boundaries. The children made Father Christmas tree cookie decorations using paint, glue, cotton balls and </a:t>
            </a:r>
            <a:r>
              <a:rPr lang="en-GB" sz="1400" dirty="0" err="1" smtClean="0"/>
              <a:t>pom</a:t>
            </a:r>
            <a:r>
              <a:rPr lang="en-GB" sz="1400" dirty="0" smtClean="0"/>
              <a:t> </a:t>
            </a:r>
            <a:r>
              <a:rPr lang="en-GB" sz="1400" dirty="0" err="1" smtClean="0"/>
              <a:t>poms</a:t>
            </a:r>
            <a:r>
              <a:rPr lang="en-GB" sz="1400" dirty="0" smtClean="0"/>
              <a:t>. They then enjoyed hot chocolate and a biscuit to help them warm up.</a:t>
            </a:r>
            <a:endParaRPr lang="en-GB" sz="14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70347" y="4678045"/>
            <a:ext cx="3234168" cy="2691686"/>
          </a:xfrm>
          <a:prstGeom prst="rect">
            <a:avLst/>
          </a:prstGeom>
          <a:ln w="19050">
            <a:solidFill>
              <a:schemeClr val="tx1"/>
            </a:solidFill>
          </a:ln>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534937" y="4678045"/>
            <a:ext cx="3178097" cy="2688191"/>
          </a:xfrm>
          <a:prstGeom prst="rect">
            <a:avLst/>
          </a:prstGeom>
          <a:ln w="19050">
            <a:solidFill>
              <a:schemeClr val="tx1"/>
            </a:solidFill>
          </a:ln>
        </p:spPr>
      </p:pic>
    </p:spTree>
    <p:extLst>
      <p:ext uri="{BB962C8B-B14F-4D97-AF65-F5344CB8AC3E}">
        <p14:creationId xmlns:p14="http://schemas.microsoft.com/office/powerpoint/2010/main" val="43342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1943626" y="0"/>
            <a:ext cx="3138174" cy="695268"/>
          </a:xfrm>
        </p:spPr>
        <p:txBody>
          <a:bodyPr>
            <a:noAutofit/>
          </a:bodyPr>
          <a:lstStyle/>
          <a:p>
            <a:pPr algn="ctr"/>
            <a:r>
              <a:rPr lang="en-GB" u="sng" dirty="0"/>
              <a:t>Class </a:t>
            </a:r>
            <a:r>
              <a:rPr lang="en-GB" u="sng" dirty="0" smtClean="0"/>
              <a:t>2 </a:t>
            </a:r>
            <a:r>
              <a:rPr lang="en-GB" u="sng" dirty="0"/>
              <a:t>Forest School Visit</a:t>
            </a:r>
          </a:p>
        </p:txBody>
      </p:sp>
      <p:sp>
        <p:nvSpPr>
          <p:cNvPr id="14" name="Title 11"/>
          <p:cNvSpPr txBox="1">
            <a:spLocks/>
          </p:cNvSpPr>
          <p:nvPr/>
        </p:nvSpPr>
        <p:spPr>
          <a:xfrm>
            <a:off x="183833" y="4496985"/>
            <a:ext cx="6512627" cy="47110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sz="1800" b="1" u="sng" dirty="0" smtClean="0">
                <a:latin typeface="+mn-lt"/>
              </a:rPr>
              <a:t>Class 3 Forest School Visit</a:t>
            </a:r>
            <a:endParaRPr lang="en-GB" sz="1800" b="1" u="sng" dirty="0">
              <a:latin typeface="+mn-lt"/>
            </a:endParaRPr>
          </a:p>
        </p:txBody>
      </p:sp>
      <p:sp>
        <p:nvSpPr>
          <p:cNvPr id="4" name="TextBox 3"/>
          <p:cNvSpPr txBox="1"/>
          <p:nvPr/>
        </p:nvSpPr>
        <p:spPr>
          <a:xfrm>
            <a:off x="367988" y="7761249"/>
            <a:ext cx="6144321" cy="954107"/>
          </a:xfrm>
          <a:prstGeom prst="rect">
            <a:avLst/>
          </a:prstGeom>
          <a:noFill/>
          <a:ln w="19050">
            <a:solidFill>
              <a:schemeClr val="tx1"/>
            </a:solidFill>
          </a:ln>
        </p:spPr>
        <p:txBody>
          <a:bodyPr wrap="square" rtlCol="0">
            <a:spAutoFit/>
          </a:bodyPr>
          <a:lstStyle/>
          <a:p>
            <a:r>
              <a:rPr lang="en-GB" sz="1400" dirty="0" smtClean="0"/>
              <a:t>It was super frosty for Class 3’s session. They also explored and found the new boundaries, both physical and imaginary. Their activity was to make a willow star decoration. This tested their knot-tying skills and also their resilience. The children enjoyed warming up with hot chocolate and biscuits. </a:t>
            </a:r>
            <a:endParaRPr lang="en-GB" sz="1400" dirty="0"/>
          </a:p>
        </p:txBody>
      </p:sp>
      <p:sp>
        <p:nvSpPr>
          <p:cNvPr id="5" name="TextBox 4"/>
          <p:cNvSpPr txBox="1"/>
          <p:nvPr/>
        </p:nvSpPr>
        <p:spPr>
          <a:xfrm>
            <a:off x="256399" y="3221853"/>
            <a:ext cx="6512627" cy="1169551"/>
          </a:xfrm>
          <a:prstGeom prst="rect">
            <a:avLst/>
          </a:prstGeom>
          <a:noFill/>
          <a:ln w="19050">
            <a:solidFill>
              <a:schemeClr val="tx1"/>
            </a:solidFill>
          </a:ln>
        </p:spPr>
        <p:txBody>
          <a:bodyPr wrap="square" rtlCol="0">
            <a:spAutoFit/>
          </a:bodyPr>
          <a:lstStyle/>
          <a:p>
            <a:r>
              <a:rPr lang="en-GB" sz="1400" dirty="0" smtClean="0"/>
              <a:t>Most of the frost had disappeared by the time that Class 2 arrived at Forest School in the afternoon. They were the last group to explore the new site, and they enjoyed sliding down the grass bank (this was a big hit with all groups!) Class 2 had to create a willow tree and decorate it. They learnt to tie a basic knot and then had their hot drink and snack before returning to school. </a:t>
            </a:r>
            <a:endParaRPr lang="en-GB" sz="1400" dirty="0"/>
          </a:p>
        </p:txBody>
      </p:sp>
      <p:pic>
        <p:nvPicPr>
          <p:cNvPr id="2" name="Picture 1"/>
          <p:cNvPicPr>
            <a:picLocks noChangeAspect="1"/>
          </p:cNvPicPr>
          <p:nvPr/>
        </p:nvPicPr>
        <p:blipFill>
          <a:blip r:embed="rId2"/>
          <a:stretch>
            <a:fillRect/>
          </a:stretch>
        </p:blipFill>
        <p:spPr>
          <a:xfrm>
            <a:off x="256399" y="754780"/>
            <a:ext cx="3057969" cy="2266422"/>
          </a:xfrm>
          <a:prstGeom prst="rect">
            <a:avLst/>
          </a:prstGeom>
          <a:ln w="19050">
            <a:solidFill>
              <a:schemeClr val="tx1"/>
            </a:solidFill>
          </a:ln>
        </p:spPr>
      </p:pic>
      <p:pic>
        <p:nvPicPr>
          <p:cNvPr id="3" name="Picture 2"/>
          <p:cNvPicPr>
            <a:picLocks noChangeAspect="1"/>
          </p:cNvPicPr>
          <p:nvPr/>
        </p:nvPicPr>
        <p:blipFill>
          <a:blip r:embed="rId3"/>
          <a:stretch>
            <a:fillRect/>
          </a:stretch>
        </p:blipFill>
        <p:spPr>
          <a:xfrm>
            <a:off x="3512711" y="754781"/>
            <a:ext cx="3183749" cy="2266422"/>
          </a:xfrm>
          <a:prstGeom prst="rect">
            <a:avLst/>
          </a:prstGeom>
          <a:ln w="19050">
            <a:solidFill>
              <a:schemeClr val="tx1"/>
            </a:solidFill>
          </a:ln>
        </p:spPr>
      </p:pic>
      <p:pic>
        <p:nvPicPr>
          <p:cNvPr id="6" name="Picture 5"/>
          <p:cNvPicPr>
            <a:picLocks noChangeAspect="1"/>
          </p:cNvPicPr>
          <p:nvPr/>
        </p:nvPicPr>
        <p:blipFill>
          <a:blip r:embed="rId4"/>
          <a:stretch>
            <a:fillRect/>
          </a:stretch>
        </p:blipFill>
        <p:spPr>
          <a:xfrm>
            <a:off x="256399" y="5214812"/>
            <a:ext cx="3228439" cy="2331067"/>
          </a:xfrm>
          <a:prstGeom prst="rect">
            <a:avLst/>
          </a:prstGeom>
          <a:ln w="19050">
            <a:solidFill>
              <a:schemeClr val="tx1"/>
            </a:solidFill>
          </a:ln>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3602460" y="5214812"/>
            <a:ext cx="3094000" cy="2331067"/>
          </a:xfrm>
          <a:prstGeom prst="rect">
            <a:avLst/>
          </a:prstGeom>
          <a:ln w="19050">
            <a:solidFill>
              <a:schemeClr val="tx1"/>
            </a:solidFill>
          </a:ln>
        </p:spPr>
      </p:pic>
    </p:spTree>
    <p:extLst>
      <p:ext uri="{BB962C8B-B14F-4D97-AF65-F5344CB8AC3E}">
        <p14:creationId xmlns:p14="http://schemas.microsoft.com/office/powerpoint/2010/main" val="2563226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7906</TotalTime>
  <Words>206</Words>
  <Application>Microsoft Office PowerPoint</Application>
  <PresentationFormat>On-screen Show (4:3)</PresentationFormat>
  <Paragraphs>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Sharneyford Primary School Newsletter</dc:title>
  <dc:creator>Head Teacher</dc:creator>
  <cp:lastModifiedBy>14005, head</cp:lastModifiedBy>
  <cp:revision>93</cp:revision>
  <cp:lastPrinted>2025-10-03T10:29:57Z</cp:lastPrinted>
  <dcterms:created xsi:type="dcterms:W3CDTF">2025-09-04T20:05:00Z</dcterms:created>
  <dcterms:modified xsi:type="dcterms:W3CDTF">2026-04-21T22:09:29Z</dcterms:modified>
</cp:coreProperties>
</file>