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74" r:id="rId2"/>
    <p:sldId id="27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91" r:id="rId11"/>
    <p:sldId id="303" r:id="rId12"/>
    <p:sldId id="257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90" r:id="rId27"/>
    <p:sldId id="286" r:id="rId28"/>
    <p:sldId id="289" r:id="rId29"/>
    <p:sldId id="270" r:id="rId30"/>
    <p:sldId id="300" r:id="rId31"/>
    <p:sldId id="301" r:id="rId32"/>
    <p:sldId id="302" r:id="rId33"/>
  </p:sldIdLst>
  <p:sldSz cx="12192000" cy="6858000"/>
  <p:notesSz cx="6797675" cy="9872663"/>
  <p:embeddedFontLs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1E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0BDD8A-D87A-45E3-84C5-A431A6E3D9B9}" v="87" dt="2019-10-07T15:51:21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Cort" userId="70a7ccca9534fe0d" providerId="LiveId" clId="{48613266-C76C-4B1C-838E-7E9B5951AF9E}"/>
    <pc:docChg chg="custSel modSld">
      <pc:chgData name="Gareth Cort" userId="70a7ccca9534fe0d" providerId="LiveId" clId="{48613266-C76C-4B1C-838E-7E9B5951AF9E}" dt="2019-09-12T21:49:20.522" v="27" actId="1076"/>
      <pc:docMkLst>
        <pc:docMk/>
      </pc:docMkLst>
      <pc:sldChg chg="addSp modSp">
        <pc:chgData name="Gareth Cort" userId="70a7ccca9534fe0d" providerId="LiveId" clId="{48613266-C76C-4B1C-838E-7E9B5951AF9E}" dt="2019-09-12T21:49:20.522" v="27" actId="1076"/>
        <pc:sldMkLst>
          <pc:docMk/>
          <pc:sldMk cId="2036829859" sldId="270"/>
        </pc:sldMkLst>
        <pc:spChg chg="add mod">
          <ac:chgData name="Gareth Cort" userId="70a7ccca9534fe0d" providerId="LiveId" clId="{48613266-C76C-4B1C-838E-7E9B5951AF9E}" dt="2019-09-12T21:49:20.522" v="27" actId="1076"/>
          <ac:spMkLst>
            <pc:docMk/>
            <pc:sldMk cId="2036829859" sldId="270"/>
            <ac:spMk id="2" creationId="{4294B501-4F81-42BA-B6C6-42C4261AFF40}"/>
          </ac:spMkLst>
        </pc:spChg>
      </pc:sldChg>
      <pc:sldChg chg="delSp">
        <pc:chgData name="Gareth Cort" userId="70a7ccca9534fe0d" providerId="LiveId" clId="{48613266-C76C-4B1C-838E-7E9B5951AF9E}" dt="2019-09-11T21:20:36.092" v="0" actId="478"/>
        <pc:sldMkLst>
          <pc:docMk/>
          <pc:sldMk cId="1447262160" sldId="274"/>
        </pc:sldMkLst>
        <pc:spChg chg="del">
          <ac:chgData name="Gareth Cort" userId="70a7ccca9534fe0d" providerId="LiveId" clId="{48613266-C76C-4B1C-838E-7E9B5951AF9E}" dt="2019-09-11T21:20:36.092" v="0" actId="478"/>
          <ac:spMkLst>
            <pc:docMk/>
            <pc:sldMk cId="1447262160" sldId="274"/>
            <ac:spMk id="4" creationId="{00000000-0000-0000-0000-000000000000}"/>
          </ac:spMkLst>
        </pc:spChg>
      </pc:sldChg>
      <pc:sldChg chg="modSp">
        <pc:chgData name="Gareth Cort" userId="70a7ccca9534fe0d" providerId="LiveId" clId="{48613266-C76C-4B1C-838E-7E9B5951AF9E}" dt="2019-09-11T21:22:00.898" v="2" actId="20577"/>
        <pc:sldMkLst>
          <pc:docMk/>
          <pc:sldMk cId="3712243961" sldId="280"/>
        </pc:sldMkLst>
        <pc:spChg chg="mod">
          <ac:chgData name="Gareth Cort" userId="70a7ccca9534fe0d" providerId="LiveId" clId="{48613266-C76C-4B1C-838E-7E9B5951AF9E}" dt="2019-09-11T21:22:00.898" v="2" actId="20577"/>
          <ac:spMkLst>
            <pc:docMk/>
            <pc:sldMk cId="3712243961" sldId="280"/>
            <ac:spMk id="2" creationId="{00000000-0000-0000-0000-000000000000}"/>
          </ac:spMkLst>
        </pc:spChg>
      </pc:sldChg>
    </pc:docChg>
  </pc:docChgLst>
  <pc:docChgLst>
    <pc:chgData name="Gareth Cort" userId="70a7ccca9534fe0d" providerId="LiveId" clId="{880BDD8A-D87A-45E3-84C5-A431A6E3D9B9}"/>
    <pc:docChg chg="undo redo custSel modSld modMainMaster">
      <pc:chgData name="Gareth Cort" userId="70a7ccca9534fe0d" providerId="LiveId" clId="{880BDD8A-D87A-45E3-84C5-A431A6E3D9B9}" dt="2019-10-07T15:51:50.678" v="723" actId="14100"/>
      <pc:docMkLst>
        <pc:docMk/>
      </pc:docMkLst>
      <pc:sldChg chg="addSp modSp">
        <pc:chgData name="Gareth Cort" userId="70a7ccca9534fe0d" providerId="LiveId" clId="{880BDD8A-D87A-45E3-84C5-A431A6E3D9B9}" dt="2019-10-06T19:59:57.656" v="313" actId="1076"/>
        <pc:sldMkLst>
          <pc:docMk/>
          <pc:sldMk cId="3669513533" sldId="257"/>
        </pc:sldMkLst>
        <pc:spChg chg="mod">
          <ac:chgData name="Gareth Cort" userId="70a7ccca9534fe0d" providerId="LiveId" clId="{880BDD8A-D87A-45E3-84C5-A431A6E3D9B9}" dt="2019-10-06T19:57:16.345" v="306" actId="207"/>
          <ac:spMkLst>
            <pc:docMk/>
            <pc:sldMk cId="3669513533" sldId="257"/>
            <ac:spMk id="2" creationId="{00000000-0000-0000-0000-000000000000}"/>
          </ac:spMkLst>
        </pc:spChg>
        <pc:spChg chg="add mod">
          <ac:chgData name="Gareth Cort" userId="70a7ccca9534fe0d" providerId="LiveId" clId="{880BDD8A-D87A-45E3-84C5-A431A6E3D9B9}" dt="2019-10-06T19:59:55.966" v="312" actId="1076"/>
          <ac:spMkLst>
            <pc:docMk/>
            <pc:sldMk cId="3669513533" sldId="257"/>
            <ac:spMk id="3" creationId="{C94B602D-786B-4DF4-BE88-51DF8FF0600D}"/>
          </ac:spMkLst>
        </pc:spChg>
        <pc:picChg chg="add mod">
          <ac:chgData name="Gareth Cort" userId="70a7ccca9534fe0d" providerId="LiveId" clId="{880BDD8A-D87A-45E3-84C5-A431A6E3D9B9}" dt="2019-10-06T19:59:57.656" v="313" actId="1076"/>
          <ac:picMkLst>
            <pc:docMk/>
            <pc:sldMk cId="3669513533" sldId="257"/>
            <ac:picMk id="5" creationId="{66E165E4-36C3-4718-8043-361524B18DA3}"/>
          </ac:picMkLst>
        </pc:picChg>
      </pc:sldChg>
      <pc:sldChg chg="addSp delSp modSp">
        <pc:chgData name="Gareth Cort" userId="70a7ccca9534fe0d" providerId="LiveId" clId="{880BDD8A-D87A-45E3-84C5-A431A6E3D9B9}" dt="2019-10-07T09:01:59.962" v="344" actId="478"/>
        <pc:sldMkLst>
          <pc:docMk/>
          <pc:sldMk cId="2036829859" sldId="270"/>
        </pc:sldMkLst>
        <pc:spChg chg="del">
          <ac:chgData name="Gareth Cort" userId="70a7ccca9534fe0d" providerId="LiveId" clId="{880BDD8A-D87A-45E3-84C5-A431A6E3D9B9}" dt="2019-10-07T09:01:59.962" v="344" actId="478"/>
          <ac:spMkLst>
            <pc:docMk/>
            <pc:sldMk cId="2036829859" sldId="270"/>
            <ac:spMk id="2" creationId="{4294B501-4F81-42BA-B6C6-42C4261AFF40}"/>
          </ac:spMkLst>
        </pc:spChg>
        <pc:spChg chg="del">
          <ac:chgData name="Gareth Cort" userId="70a7ccca9534fe0d" providerId="LiveId" clId="{880BDD8A-D87A-45E3-84C5-A431A6E3D9B9}" dt="2019-10-07T09:00:01.083" v="336" actId="478"/>
          <ac:spMkLst>
            <pc:docMk/>
            <pc:sldMk cId="2036829859" sldId="270"/>
            <ac:spMk id="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9.014" v="338" actId="478"/>
          <ac:spMkLst>
            <pc:docMk/>
            <pc:sldMk cId="2036829859" sldId="270"/>
            <ac:spMk id="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0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1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2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1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0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1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2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2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0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1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2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3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0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1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2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4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0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1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2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3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4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5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6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7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8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59" creationId="{00000000-0000-0000-0000-000000000000}"/>
          </ac:spMkLst>
        </pc:spChg>
        <pc:spChg chg="del">
          <ac:chgData name="Gareth Cort" userId="70a7ccca9534fe0d" providerId="LiveId" clId="{880BDD8A-D87A-45E3-84C5-A431A6E3D9B9}" dt="2019-10-07T09:00:06.511" v="337" actId="478"/>
          <ac:spMkLst>
            <pc:docMk/>
            <pc:sldMk cId="2036829859" sldId="270"/>
            <ac:spMk id="60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09:01:56.761" v="343" actId="1076"/>
          <ac:picMkLst>
            <pc:docMk/>
            <pc:sldMk cId="2036829859" sldId="270"/>
            <ac:picMk id="62" creationId="{30046CF9-DB66-4C92-B315-3AE72AFB85EC}"/>
          </ac:picMkLst>
        </pc:picChg>
      </pc:sldChg>
      <pc:sldChg chg="addSp delSp modSp modNotesTx">
        <pc:chgData name="Gareth Cort" userId="70a7ccca9534fe0d" providerId="LiveId" clId="{880BDD8A-D87A-45E3-84C5-A431A6E3D9B9}" dt="2019-10-06T15:07:17.303" v="273" actId="2711"/>
        <pc:sldMkLst>
          <pc:docMk/>
          <pc:sldMk cId="1626308361" sldId="271"/>
        </pc:sldMkLst>
        <pc:spChg chg="mod">
          <ac:chgData name="Gareth Cort" userId="70a7ccca9534fe0d" providerId="LiveId" clId="{880BDD8A-D87A-45E3-84C5-A431A6E3D9B9}" dt="2019-10-06T15:07:17.303" v="273" actId="2711"/>
          <ac:spMkLst>
            <pc:docMk/>
            <pc:sldMk cId="1626308361" sldId="271"/>
            <ac:spMk id="2" creationId="{00000000-0000-0000-0000-000000000000}"/>
          </ac:spMkLst>
        </pc:spChg>
        <pc:spChg chg="del mod">
          <ac:chgData name="Gareth Cort" userId="70a7ccca9534fe0d" providerId="LiveId" clId="{880BDD8A-D87A-45E3-84C5-A431A6E3D9B9}" dt="2019-10-06T15:04:25.137" v="240" actId="478"/>
          <ac:spMkLst>
            <pc:docMk/>
            <pc:sldMk cId="1626308361" sldId="271"/>
            <ac:spMk id="3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6T15:04:28.578" v="241" actId="1076"/>
          <ac:picMkLst>
            <pc:docMk/>
            <pc:sldMk cId="1626308361" sldId="271"/>
            <ac:picMk id="5" creationId="{5DF21AB9-2FF8-44DB-AD96-5D90786CEA8E}"/>
          </ac:picMkLst>
        </pc:picChg>
      </pc:sldChg>
      <pc:sldChg chg="addSp delSp modSp modAnim">
        <pc:chgData name="Gareth Cort" userId="70a7ccca9534fe0d" providerId="LiveId" clId="{880BDD8A-D87A-45E3-84C5-A431A6E3D9B9}" dt="2019-10-06T15:06:41.514" v="268" actId="207"/>
        <pc:sldMkLst>
          <pc:docMk/>
          <pc:sldMk cId="2676384173" sldId="272"/>
        </pc:sldMkLst>
        <pc:spChg chg="mod">
          <ac:chgData name="Gareth Cort" userId="70a7ccca9534fe0d" providerId="LiveId" clId="{880BDD8A-D87A-45E3-84C5-A431A6E3D9B9}" dt="2019-10-06T15:06:41.514" v="268" actId="207"/>
          <ac:spMkLst>
            <pc:docMk/>
            <pc:sldMk cId="2676384173" sldId="272"/>
            <ac:spMk id="2" creationId="{00000000-0000-0000-0000-000000000000}"/>
          </ac:spMkLst>
        </pc:spChg>
        <pc:spChg chg="del">
          <ac:chgData name="Gareth Cort" userId="70a7ccca9534fe0d" providerId="LiveId" clId="{880BDD8A-D87A-45E3-84C5-A431A6E3D9B9}" dt="2019-10-06T15:05:03.942" v="242" actId="478"/>
          <ac:spMkLst>
            <pc:docMk/>
            <pc:sldMk cId="2676384173" sldId="272"/>
            <ac:spMk id="8" creationId="{00000000-0000-0000-0000-000000000000}"/>
          </ac:spMkLst>
        </pc:spChg>
        <pc:picChg chg="mod">
          <ac:chgData name="Gareth Cort" userId="70a7ccca9534fe0d" providerId="LiveId" clId="{880BDD8A-D87A-45E3-84C5-A431A6E3D9B9}" dt="2019-10-06T15:05:57.041" v="261" actId="1076"/>
          <ac:picMkLst>
            <pc:docMk/>
            <pc:sldMk cId="2676384173" sldId="272"/>
            <ac:picMk id="3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4.298" v="251" actId="1076"/>
          <ac:picMkLst>
            <pc:docMk/>
            <pc:sldMk cId="2676384173" sldId="272"/>
            <ac:picMk id="4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3.049" v="250" actId="1076"/>
          <ac:picMkLst>
            <pc:docMk/>
            <pc:sldMk cId="2676384173" sldId="272"/>
            <ac:picMk id="5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1.296" v="256" actId="1076"/>
          <ac:picMkLst>
            <pc:docMk/>
            <pc:sldMk cId="2676384173" sldId="272"/>
            <ac:picMk id="6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5.449" v="252" actId="1076"/>
          <ac:picMkLst>
            <pc:docMk/>
            <pc:sldMk cId="2676384173" sldId="272"/>
            <ac:picMk id="7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7.961" v="262" actId="1076"/>
          <ac:picMkLst>
            <pc:docMk/>
            <pc:sldMk cId="2676384173" sldId="272"/>
            <ac:picMk id="9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1.553" v="249" actId="1076"/>
          <ac:picMkLst>
            <pc:docMk/>
            <pc:sldMk cId="2676384173" sldId="272"/>
            <ac:picMk id="10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7.097" v="253" actId="1076"/>
          <ac:picMkLst>
            <pc:docMk/>
            <pc:sldMk cId="2676384173" sldId="272"/>
            <ac:picMk id="12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5.425" v="259" actId="1076"/>
          <ac:picMkLst>
            <pc:docMk/>
            <pc:sldMk cId="2676384173" sldId="272"/>
            <ac:picMk id="14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48.841" v="254" actId="1076"/>
          <ac:picMkLst>
            <pc:docMk/>
            <pc:sldMk cId="2676384173" sldId="272"/>
            <ac:picMk id="15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4.601" v="258" actId="1076"/>
          <ac:picMkLst>
            <pc:docMk/>
            <pc:sldMk cId="2676384173" sldId="272"/>
            <ac:picMk id="16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0.233" v="255" actId="1076"/>
          <ac:picMkLst>
            <pc:docMk/>
            <pc:sldMk cId="2676384173" sldId="272"/>
            <ac:picMk id="17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38.466" v="248" actId="14100"/>
          <ac:picMkLst>
            <pc:docMk/>
            <pc:sldMk cId="2676384173" sldId="272"/>
            <ac:picMk id="18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38.466" v="248" actId="14100"/>
          <ac:picMkLst>
            <pc:docMk/>
            <pc:sldMk cId="2676384173" sldId="272"/>
            <ac:picMk id="19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2.738" v="257" actId="1076"/>
          <ac:picMkLst>
            <pc:docMk/>
            <pc:sldMk cId="2676384173" sldId="272"/>
            <ac:picMk id="20" creationId="{00000000-0000-0000-0000-000000000000}"/>
          </ac:picMkLst>
        </pc:picChg>
        <pc:picChg chg="mod">
          <ac:chgData name="Gareth Cort" userId="70a7ccca9534fe0d" providerId="LiveId" clId="{880BDD8A-D87A-45E3-84C5-A431A6E3D9B9}" dt="2019-10-06T15:05:56.361" v="260" actId="1076"/>
          <ac:picMkLst>
            <pc:docMk/>
            <pc:sldMk cId="2676384173" sldId="272"/>
            <ac:picMk id="21" creationId="{00000000-0000-0000-0000-000000000000}"/>
          </ac:picMkLst>
        </pc:picChg>
        <pc:picChg chg="add mod">
          <ac:chgData name="Gareth Cort" userId="70a7ccca9534fe0d" providerId="LiveId" clId="{880BDD8A-D87A-45E3-84C5-A431A6E3D9B9}" dt="2019-10-06T15:05:24.025" v="245" actId="571"/>
          <ac:picMkLst>
            <pc:docMk/>
            <pc:sldMk cId="2676384173" sldId="272"/>
            <ac:picMk id="22" creationId="{9D309BA5-4FA7-4F86-8A70-739CCF23E8AD}"/>
          </ac:picMkLst>
        </pc:picChg>
      </pc:sldChg>
      <pc:sldChg chg="addSp delSp modSp setBg">
        <pc:chgData name="Gareth Cort" userId="70a7ccca9534fe0d" providerId="LiveId" clId="{880BDD8A-D87A-45E3-84C5-A431A6E3D9B9}" dt="2019-10-07T13:40:07.735" v="349"/>
        <pc:sldMkLst>
          <pc:docMk/>
          <pc:sldMk cId="1447262160" sldId="274"/>
        </pc:sldMkLst>
        <pc:spChg chg="del">
          <ac:chgData name="Gareth Cort" userId="70a7ccca9534fe0d" providerId="LiveId" clId="{880BDD8A-D87A-45E3-84C5-A431A6E3D9B9}" dt="2019-10-06T14:48:30.561" v="3" actId="478"/>
          <ac:spMkLst>
            <pc:docMk/>
            <pc:sldMk cId="1447262160" sldId="274"/>
            <ac:spMk id="2" creationId="{00000000-0000-0000-0000-000000000000}"/>
          </ac:spMkLst>
        </pc:spChg>
        <pc:spChg chg="add del mod">
          <ac:chgData name="Gareth Cort" userId="70a7ccca9534fe0d" providerId="LiveId" clId="{880BDD8A-D87A-45E3-84C5-A431A6E3D9B9}" dt="2019-10-06T14:48:34.061" v="4" actId="478"/>
          <ac:spMkLst>
            <pc:docMk/>
            <pc:sldMk cId="1447262160" sldId="274"/>
            <ac:spMk id="4" creationId="{F8FF3875-F9FF-41D6-8E15-314E0447DAF3}"/>
          </ac:spMkLst>
        </pc:spChg>
        <pc:spChg chg="add mod">
          <ac:chgData name="Gareth Cort" userId="70a7ccca9534fe0d" providerId="LiveId" clId="{880BDD8A-D87A-45E3-84C5-A431A6E3D9B9}" dt="2019-10-06T14:58:49.378" v="119" actId="1076"/>
          <ac:spMkLst>
            <pc:docMk/>
            <pc:sldMk cId="1447262160" sldId="274"/>
            <ac:spMk id="7" creationId="{8A1221BB-50B1-4EA5-833B-E8CEFFCD0927}"/>
          </ac:spMkLst>
        </pc:spChg>
        <pc:spChg chg="add mod">
          <ac:chgData name="Gareth Cort" userId="70a7ccca9534fe0d" providerId="LiveId" clId="{880BDD8A-D87A-45E3-84C5-A431A6E3D9B9}" dt="2019-10-06T14:59:16.221" v="143" actId="207"/>
          <ac:spMkLst>
            <pc:docMk/>
            <pc:sldMk cId="1447262160" sldId="274"/>
            <ac:spMk id="12" creationId="{B033E989-4BDA-4A1E-A319-8B9C57EF919A}"/>
          </ac:spMkLst>
        </pc:spChg>
        <pc:picChg chg="add mod">
          <ac:chgData name="Gareth Cort" userId="70a7ccca9534fe0d" providerId="LiveId" clId="{880BDD8A-D87A-45E3-84C5-A431A6E3D9B9}" dt="2019-10-06T14:52:50.916" v="11" actId="1076"/>
          <ac:picMkLst>
            <pc:docMk/>
            <pc:sldMk cId="1447262160" sldId="274"/>
            <ac:picMk id="6" creationId="{1C3DC312-156F-4268-8A2E-C7C1F991D752}"/>
          </ac:picMkLst>
        </pc:picChg>
        <pc:picChg chg="add">
          <ac:chgData name="Gareth Cort" userId="70a7ccca9534fe0d" providerId="LiveId" clId="{880BDD8A-D87A-45E3-84C5-A431A6E3D9B9}" dt="2019-10-07T13:40:07.735" v="349"/>
          <ac:picMkLst>
            <pc:docMk/>
            <pc:sldMk cId="1447262160" sldId="274"/>
            <ac:picMk id="8" creationId="{49E0DD08-B251-424F-B5F9-DF3BFEB9FCE6}"/>
          </ac:picMkLst>
        </pc:picChg>
        <pc:picChg chg="add del mod">
          <ac:chgData name="Gareth Cort" userId="70a7ccca9534fe0d" providerId="LiveId" clId="{880BDD8A-D87A-45E3-84C5-A431A6E3D9B9}" dt="2019-10-06T14:55:37.989" v="97" actId="478"/>
          <ac:picMkLst>
            <pc:docMk/>
            <pc:sldMk cId="1447262160" sldId="274"/>
            <ac:picMk id="9" creationId="{6E172555-1891-4729-9403-CEDF1B95EBF1}"/>
          </ac:picMkLst>
        </pc:picChg>
        <pc:picChg chg="add del mod">
          <ac:chgData name="Gareth Cort" userId="70a7ccca9534fe0d" providerId="LiveId" clId="{880BDD8A-D87A-45E3-84C5-A431A6E3D9B9}" dt="2019-10-07T13:40:07.448" v="348" actId="478"/>
          <ac:picMkLst>
            <pc:docMk/>
            <pc:sldMk cId="1447262160" sldId="274"/>
            <ac:picMk id="11" creationId="{19D0A251-F888-48E5-9C54-C2B8D3856E01}"/>
          </ac:picMkLst>
        </pc:picChg>
      </pc:sldChg>
      <pc:sldChg chg="addSp modSp">
        <pc:chgData name="Gareth Cort" userId="70a7ccca9534fe0d" providerId="LiveId" clId="{880BDD8A-D87A-45E3-84C5-A431A6E3D9B9}" dt="2019-10-07T15:13:14.082" v="415" actId="1076"/>
        <pc:sldMkLst>
          <pc:docMk/>
          <pc:sldMk cId="2170378200" sldId="275"/>
        </pc:sldMkLst>
        <pc:spChg chg="mod">
          <ac:chgData name="Gareth Cort" userId="70a7ccca9534fe0d" providerId="LiveId" clId="{880BDD8A-D87A-45E3-84C5-A431A6E3D9B9}" dt="2019-10-06T20:00:25.229" v="317" actId="1076"/>
          <ac:spMkLst>
            <pc:docMk/>
            <pc:sldMk cId="2170378200" sldId="275"/>
            <ac:spMk id="6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13:14.082" v="415" actId="1076"/>
          <ac:picMkLst>
            <pc:docMk/>
            <pc:sldMk cId="2170378200" sldId="275"/>
            <ac:picMk id="3" creationId="{DADDF1B0-785F-487F-AF60-960FD5901BA6}"/>
          </ac:picMkLst>
        </pc:picChg>
        <pc:picChg chg="add mod">
          <ac:chgData name="Gareth Cort" userId="70a7ccca9534fe0d" providerId="LiveId" clId="{880BDD8A-D87A-45E3-84C5-A431A6E3D9B9}" dt="2019-10-07T15:13:09.923" v="412" actId="1076"/>
          <ac:picMkLst>
            <pc:docMk/>
            <pc:sldMk cId="2170378200" sldId="275"/>
            <ac:picMk id="5" creationId="{819D96C2-7A64-4850-93AF-5D834F5DE406}"/>
          </ac:picMkLst>
        </pc:picChg>
      </pc:sldChg>
      <pc:sldChg chg="addSp delSp modSp">
        <pc:chgData name="Gareth Cort" userId="70a7ccca9534fe0d" providerId="LiveId" clId="{880BDD8A-D87A-45E3-84C5-A431A6E3D9B9}" dt="2019-10-07T14:59:42.035" v="361" actId="1076"/>
        <pc:sldMkLst>
          <pc:docMk/>
          <pc:sldMk cId="668845113" sldId="276"/>
        </pc:sldMkLst>
        <pc:spChg chg="mod">
          <ac:chgData name="Gareth Cort" userId="70a7ccca9534fe0d" providerId="LiveId" clId="{880BDD8A-D87A-45E3-84C5-A431A6E3D9B9}" dt="2019-10-06T20:04:53.207" v="318" actId="1076"/>
          <ac:spMkLst>
            <pc:docMk/>
            <pc:sldMk cId="668845113" sldId="276"/>
            <ac:spMk id="2" creationId="{00000000-0000-0000-0000-000000000000}"/>
          </ac:spMkLst>
        </pc:spChg>
        <pc:graphicFrameChg chg="add del modGraphic">
          <ac:chgData name="Gareth Cort" userId="70a7ccca9534fe0d" providerId="LiveId" clId="{880BDD8A-D87A-45E3-84C5-A431A6E3D9B9}" dt="2019-10-06T20:07:34.795" v="321" actId="27309"/>
          <ac:graphicFrameMkLst>
            <pc:docMk/>
            <pc:sldMk cId="668845113" sldId="276"/>
            <ac:graphicFrameMk id="4" creationId="{F0444EDB-938C-4718-A346-B917D6C423FE}"/>
          </ac:graphicFrameMkLst>
        </pc:graphicFrameChg>
        <pc:picChg chg="add mod">
          <ac:chgData name="Gareth Cort" userId="70a7ccca9534fe0d" providerId="LiveId" clId="{880BDD8A-D87A-45E3-84C5-A431A6E3D9B9}" dt="2019-10-07T14:59:42.035" v="361" actId="1076"/>
          <ac:picMkLst>
            <pc:docMk/>
            <pc:sldMk cId="668845113" sldId="276"/>
            <ac:picMk id="4" creationId="{645958AD-DEE7-4149-A829-15000F137724}"/>
          </ac:picMkLst>
        </pc:picChg>
      </pc:sldChg>
      <pc:sldChg chg="addSp modSp">
        <pc:chgData name="Gareth Cort" userId="70a7ccca9534fe0d" providerId="LiveId" clId="{880BDD8A-D87A-45E3-84C5-A431A6E3D9B9}" dt="2019-10-07T15:08:44.523" v="381" actId="1076"/>
        <pc:sldMkLst>
          <pc:docMk/>
          <pc:sldMk cId="1157215071" sldId="277"/>
        </pc:sldMkLst>
        <pc:spChg chg="mod">
          <ac:chgData name="Gareth Cort" userId="70a7ccca9534fe0d" providerId="LiveId" clId="{880BDD8A-D87A-45E3-84C5-A431A6E3D9B9}" dt="2019-10-07T15:05:46.722" v="370" actId="1076"/>
          <ac:spMkLst>
            <pc:docMk/>
            <pc:sldMk cId="1157215071" sldId="277"/>
            <ac:spMk id="2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08:44.523" v="381" actId="1076"/>
          <ac:picMkLst>
            <pc:docMk/>
            <pc:sldMk cId="1157215071" sldId="277"/>
            <ac:picMk id="4" creationId="{25ECE73C-8EA7-41AC-B525-035569E371E9}"/>
          </ac:picMkLst>
        </pc:picChg>
        <pc:picChg chg="add mod">
          <ac:chgData name="Gareth Cort" userId="70a7ccca9534fe0d" providerId="LiveId" clId="{880BDD8A-D87A-45E3-84C5-A431A6E3D9B9}" dt="2019-10-07T15:08:43.386" v="380" actId="1076"/>
          <ac:picMkLst>
            <pc:docMk/>
            <pc:sldMk cId="1157215071" sldId="277"/>
            <ac:picMk id="6" creationId="{B596BE56-1381-4063-B9A1-C91BA4223247}"/>
          </ac:picMkLst>
        </pc:picChg>
      </pc:sldChg>
      <pc:sldChg chg="addSp modSp">
        <pc:chgData name="Gareth Cort" userId="70a7ccca9534fe0d" providerId="LiveId" clId="{880BDD8A-D87A-45E3-84C5-A431A6E3D9B9}" dt="2019-10-07T15:14:50.807" v="451" actId="255"/>
        <pc:sldMkLst>
          <pc:docMk/>
          <pc:sldMk cId="335857496" sldId="278"/>
        </pc:sldMkLst>
        <pc:spChg chg="mod">
          <ac:chgData name="Gareth Cort" userId="70a7ccca9534fe0d" providerId="LiveId" clId="{880BDD8A-D87A-45E3-84C5-A431A6E3D9B9}" dt="2019-10-07T15:08:55.788" v="383" actId="1076"/>
          <ac:spMkLst>
            <pc:docMk/>
            <pc:sldMk cId="335857496" sldId="278"/>
            <ac:spMk id="2" creationId="{00000000-0000-0000-0000-000000000000}"/>
          </ac:spMkLst>
        </pc:spChg>
        <pc:spChg chg="add mod">
          <ac:chgData name="Gareth Cort" userId="70a7ccca9534fe0d" providerId="LiveId" clId="{880BDD8A-D87A-45E3-84C5-A431A6E3D9B9}" dt="2019-10-07T15:14:50.807" v="451" actId="255"/>
          <ac:spMkLst>
            <pc:docMk/>
            <pc:sldMk cId="335857496" sldId="278"/>
            <ac:spMk id="10" creationId="{E67E1BC2-5DD8-4E72-A165-835E06AF1DB6}"/>
          </ac:spMkLst>
        </pc:spChg>
        <pc:grpChg chg="add mod">
          <ac:chgData name="Gareth Cort" userId="70a7ccca9534fe0d" providerId="LiveId" clId="{880BDD8A-D87A-45E3-84C5-A431A6E3D9B9}" dt="2019-10-07T15:14:10.794" v="422" actId="1076"/>
          <ac:grpSpMkLst>
            <pc:docMk/>
            <pc:sldMk cId="335857496" sldId="278"/>
            <ac:grpSpMk id="9" creationId="{2E039C33-50F1-4235-9296-582D49C177AE}"/>
          </ac:grpSpMkLst>
        </pc:grpChg>
        <pc:picChg chg="add mod">
          <ac:chgData name="Gareth Cort" userId="70a7ccca9534fe0d" providerId="LiveId" clId="{880BDD8A-D87A-45E3-84C5-A431A6E3D9B9}" dt="2019-10-07T15:14:09.157" v="421" actId="164"/>
          <ac:picMkLst>
            <pc:docMk/>
            <pc:sldMk cId="335857496" sldId="278"/>
            <ac:picMk id="4" creationId="{8902154E-934E-47BB-8476-3F959A44BBEF}"/>
          </ac:picMkLst>
        </pc:picChg>
        <pc:picChg chg="add mod">
          <ac:chgData name="Gareth Cort" userId="70a7ccca9534fe0d" providerId="LiveId" clId="{880BDD8A-D87A-45E3-84C5-A431A6E3D9B9}" dt="2019-10-07T15:14:09.157" v="421" actId="164"/>
          <ac:picMkLst>
            <pc:docMk/>
            <pc:sldMk cId="335857496" sldId="278"/>
            <ac:picMk id="6" creationId="{BA025C26-F5A2-4980-9E92-CDED2E3F8D1F}"/>
          </ac:picMkLst>
        </pc:picChg>
        <pc:picChg chg="add mod">
          <ac:chgData name="Gareth Cort" userId="70a7ccca9534fe0d" providerId="LiveId" clId="{880BDD8A-D87A-45E3-84C5-A431A6E3D9B9}" dt="2019-10-07T15:14:12.722" v="423" actId="1076"/>
          <ac:picMkLst>
            <pc:docMk/>
            <pc:sldMk cId="335857496" sldId="278"/>
            <ac:picMk id="8" creationId="{47EAF47C-C699-46D1-8FF3-3A100CBA5D89}"/>
          </ac:picMkLst>
        </pc:picChg>
      </pc:sldChg>
      <pc:sldChg chg="addSp delSp modSp">
        <pc:chgData name="Gareth Cort" userId="70a7ccca9534fe0d" providerId="LiveId" clId="{880BDD8A-D87A-45E3-84C5-A431A6E3D9B9}" dt="2019-10-07T15:19:10.947" v="527" actId="20577"/>
        <pc:sldMkLst>
          <pc:docMk/>
          <pc:sldMk cId="2259946091" sldId="279"/>
        </pc:sldMkLst>
        <pc:spChg chg="mod">
          <ac:chgData name="Gareth Cort" userId="70a7ccca9534fe0d" providerId="LiveId" clId="{880BDD8A-D87A-45E3-84C5-A431A6E3D9B9}" dt="2019-10-07T15:16:40.777" v="458" actId="1076"/>
          <ac:spMkLst>
            <pc:docMk/>
            <pc:sldMk cId="2259946091" sldId="279"/>
            <ac:spMk id="2" creationId="{00000000-0000-0000-0000-000000000000}"/>
          </ac:spMkLst>
        </pc:spChg>
        <pc:spChg chg="del">
          <ac:chgData name="Gareth Cort" userId="70a7ccca9534fe0d" providerId="LiveId" clId="{880BDD8A-D87A-45E3-84C5-A431A6E3D9B9}" dt="2019-10-07T15:16:17.195" v="454" actId="478"/>
          <ac:spMkLst>
            <pc:docMk/>
            <pc:sldMk cId="2259946091" sldId="279"/>
            <ac:spMk id="3" creationId="{00000000-0000-0000-0000-000000000000}"/>
          </ac:spMkLst>
        </pc:spChg>
        <pc:spChg chg="add mod">
          <ac:chgData name="Gareth Cort" userId="70a7ccca9534fe0d" providerId="LiveId" clId="{880BDD8A-D87A-45E3-84C5-A431A6E3D9B9}" dt="2019-10-07T15:19:10.947" v="527" actId="20577"/>
          <ac:spMkLst>
            <pc:docMk/>
            <pc:sldMk cId="2259946091" sldId="279"/>
            <ac:spMk id="5" creationId="{8A52770B-AC00-49D1-8B03-008E6F05A2E9}"/>
          </ac:spMkLst>
        </pc:spChg>
        <pc:picChg chg="add mod">
          <ac:chgData name="Gareth Cort" userId="70a7ccca9534fe0d" providerId="LiveId" clId="{880BDD8A-D87A-45E3-84C5-A431A6E3D9B9}" dt="2019-10-07T15:16:42.529" v="459" actId="1076"/>
          <ac:picMkLst>
            <pc:docMk/>
            <pc:sldMk cId="2259946091" sldId="279"/>
            <ac:picMk id="1026" creationId="{F8EE5C37-97C1-4412-B2EC-05B3C66AE88F}"/>
          </ac:picMkLst>
        </pc:picChg>
      </pc:sldChg>
      <pc:sldChg chg="addSp modSp">
        <pc:chgData name="Gareth Cort" userId="70a7ccca9534fe0d" providerId="LiveId" clId="{880BDD8A-D87A-45E3-84C5-A431A6E3D9B9}" dt="2019-10-07T15:20:10.858" v="536" actId="1076"/>
        <pc:sldMkLst>
          <pc:docMk/>
          <pc:sldMk cId="3712243961" sldId="280"/>
        </pc:sldMkLst>
        <pc:spChg chg="mod">
          <ac:chgData name="Gareth Cort" userId="70a7ccca9534fe0d" providerId="LiveId" clId="{880BDD8A-D87A-45E3-84C5-A431A6E3D9B9}" dt="2019-10-07T15:19:23.073" v="529" actId="1076"/>
          <ac:spMkLst>
            <pc:docMk/>
            <pc:sldMk cId="3712243961" sldId="280"/>
            <ac:spMk id="2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20:10.858" v="536" actId="1076"/>
          <ac:picMkLst>
            <pc:docMk/>
            <pc:sldMk cId="3712243961" sldId="280"/>
            <ac:picMk id="4" creationId="{27AD7072-5136-40E7-A0D9-B73A84B5596C}"/>
          </ac:picMkLst>
        </pc:picChg>
      </pc:sldChg>
      <pc:sldChg chg="addSp modSp">
        <pc:chgData name="Gareth Cort" userId="70a7ccca9534fe0d" providerId="LiveId" clId="{880BDD8A-D87A-45E3-84C5-A431A6E3D9B9}" dt="2019-10-07T15:21:19.657" v="547" actId="14100"/>
        <pc:sldMkLst>
          <pc:docMk/>
          <pc:sldMk cId="2368141656" sldId="281"/>
        </pc:sldMkLst>
        <pc:spChg chg="mod">
          <ac:chgData name="Gareth Cort" userId="70a7ccca9534fe0d" providerId="LiveId" clId="{880BDD8A-D87A-45E3-84C5-A431A6E3D9B9}" dt="2019-10-07T15:20:28.016" v="538" actId="1076"/>
          <ac:spMkLst>
            <pc:docMk/>
            <pc:sldMk cId="2368141656" sldId="281"/>
            <ac:spMk id="2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20:56.009" v="543" actId="1076"/>
          <ac:picMkLst>
            <pc:docMk/>
            <pc:sldMk cId="2368141656" sldId="281"/>
            <ac:picMk id="4" creationId="{3AE454A9-56A7-4F11-9CA9-166F80BDA497}"/>
          </ac:picMkLst>
        </pc:picChg>
        <pc:picChg chg="add mod">
          <ac:chgData name="Gareth Cort" userId="70a7ccca9534fe0d" providerId="LiveId" clId="{880BDD8A-D87A-45E3-84C5-A431A6E3D9B9}" dt="2019-10-07T15:21:19.657" v="547" actId="14100"/>
          <ac:picMkLst>
            <pc:docMk/>
            <pc:sldMk cId="2368141656" sldId="281"/>
            <ac:picMk id="6" creationId="{B5B4DB6C-A1A1-4919-8EDF-F110A9F0635A}"/>
          </ac:picMkLst>
        </pc:picChg>
      </pc:sldChg>
      <pc:sldChg chg="addSp modSp">
        <pc:chgData name="Gareth Cort" userId="70a7ccca9534fe0d" providerId="LiveId" clId="{880BDD8A-D87A-45E3-84C5-A431A6E3D9B9}" dt="2019-10-07T15:24:08.121" v="565" actId="688"/>
        <pc:sldMkLst>
          <pc:docMk/>
          <pc:sldMk cId="1017644248" sldId="282"/>
        </pc:sldMkLst>
        <pc:spChg chg="mod">
          <ac:chgData name="Gareth Cort" userId="70a7ccca9534fe0d" providerId="LiveId" clId="{880BDD8A-D87A-45E3-84C5-A431A6E3D9B9}" dt="2019-10-07T15:21:28.025" v="548" actId="1076"/>
          <ac:spMkLst>
            <pc:docMk/>
            <pc:sldMk cId="1017644248" sldId="282"/>
            <ac:spMk id="2" creationId="{00000000-0000-0000-0000-000000000000}"/>
          </ac:spMkLst>
        </pc:spChg>
        <pc:grpChg chg="add mod">
          <ac:chgData name="Gareth Cort" userId="70a7ccca9534fe0d" providerId="LiveId" clId="{880BDD8A-D87A-45E3-84C5-A431A6E3D9B9}" dt="2019-10-07T15:24:08.121" v="565" actId="688"/>
          <ac:grpSpMkLst>
            <pc:docMk/>
            <pc:sldMk cId="1017644248" sldId="282"/>
            <ac:grpSpMk id="7" creationId="{C2E96ACA-A148-4D6B-B1FF-BC10FD777D8C}"/>
          </ac:grpSpMkLst>
        </pc:grpChg>
        <pc:picChg chg="add mod modCrop">
          <ac:chgData name="Gareth Cort" userId="70a7ccca9534fe0d" providerId="LiveId" clId="{880BDD8A-D87A-45E3-84C5-A431A6E3D9B9}" dt="2019-10-07T15:24:04.119" v="564" actId="164"/>
          <ac:picMkLst>
            <pc:docMk/>
            <pc:sldMk cId="1017644248" sldId="282"/>
            <ac:picMk id="4" creationId="{A1C020DA-BECB-45D0-8118-FCB813EB0384}"/>
          </ac:picMkLst>
        </pc:picChg>
        <pc:picChg chg="add mod">
          <ac:chgData name="Gareth Cort" userId="70a7ccca9534fe0d" providerId="LiveId" clId="{880BDD8A-D87A-45E3-84C5-A431A6E3D9B9}" dt="2019-10-07T15:24:04.119" v="564" actId="164"/>
          <ac:picMkLst>
            <pc:docMk/>
            <pc:sldMk cId="1017644248" sldId="282"/>
            <ac:picMk id="6" creationId="{678D67A7-041F-4A06-84E6-B389A5C0C2B0}"/>
          </ac:picMkLst>
        </pc:picChg>
      </pc:sldChg>
      <pc:sldChg chg="addSp modSp">
        <pc:chgData name="Gareth Cort" userId="70a7ccca9534fe0d" providerId="LiveId" clId="{880BDD8A-D87A-45E3-84C5-A431A6E3D9B9}" dt="2019-10-07T15:26:25.824" v="583" actId="1076"/>
        <pc:sldMkLst>
          <pc:docMk/>
          <pc:sldMk cId="1193165024" sldId="283"/>
        </pc:sldMkLst>
        <pc:spChg chg="mod">
          <ac:chgData name="Gareth Cort" userId="70a7ccca9534fe0d" providerId="LiveId" clId="{880BDD8A-D87A-45E3-84C5-A431A6E3D9B9}" dt="2019-10-07T15:24:28.904" v="567" actId="1076"/>
          <ac:spMkLst>
            <pc:docMk/>
            <pc:sldMk cId="1193165024" sldId="283"/>
            <ac:spMk id="2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25:02.323" v="570" actId="1076"/>
          <ac:picMkLst>
            <pc:docMk/>
            <pc:sldMk cId="1193165024" sldId="283"/>
            <ac:picMk id="4" creationId="{7A8AB439-3A1F-4AC9-BA08-59CA8B284768}"/>
          </ac:picMkLst>
        </pc:picChg>
        <pc:picChg chg="add mod">
          <ac:chgData name="Gareth Cort" userId="70a7ccca9534fe0d" providerId="LiveId" clId="{880BDD8A-D87A-45E3-84C5-A431A6E3D9B9}" dt="2019-10-07T15:26:25.824" v="583" actId="1076"/>
          <ac:picMkLst>
            <pc:docMk/>
            <pc:sldMk cId="1193165024" sldId="283"/>
            <ac:picMk id="6" creationId="{6E6806C3-4B6C-408E-866C-C15C5967B7AD}"/>
          </ac:picMkLst>
        </pc:picChg>
        <pc:picChg chg="add mod">
          <ac:chgData name="Gareth Cort" userId="70a7ccca9534fe0d" providerId="LiveId" clId="{880BDD8A-D87A-45E3-84C5-A431A6E3D9B9}" dt="2019-10-07T15:26:25.824" v="583" actId="1076"/>
          <ac:picMkLst>
            <pc:docMk/>
            <pc:sldMk cId="1193165024" sldId="283"/>
            <ac:picMk id="8" creationId="{F7B18E97-CA5D-4CCB-BF2A-895CCB68057F}"/>
          </ac:picMkLst>
        </pc:picChg>
      </pc:sldChg>
      <pc:sldChg chg="addSp modSp">
        <pc:chgData name="Gareth Cort" userId="70a7ccca9534fe0d" providerId="LiveId" clId="{880BDD8A-D87A-45E3-84C5-A431A6E3D9B9}" dt="2019-10-07T15:29:00.704" v="599" actId="1076"/>
        <pc:sldMkLst>
          <pc:docMk/>
          <pc:sldMk cId="3348934704" sldId="284"/>
        </pc:sldMkLst>
        <pc:spChg chg="mod">
          <ac:chgData name="Gareth Cort" userId="70a7ccca9534fe0d" providerId="LiveId" clId="{880BDD8A-D87A-45E3-84C5-A431A6E3D9B9}" dt="2019-10-07T15:26:33.624" v="584" actId="1076"/>
          <ac:spMkLst>
            <pc:docMk/>
            <pc:sldMk cId="3348934704" sldId="284"/>
            <ac:spMk id="2" creationId="{00000000-0000-0000-0000-000000000000}"/>
          </ac:spMkLst>
        </pc:spChg>
        <pc:grpChg chg="add mod">
          <ac:chgData name="Gareth Cort" userId="70a7ccca9534fe0d" providerId="LiveId" clId="{880BDD8A-D87A-45E3-84C5-A431A6E3D9B9}" dt="2019-10-07T15:29:00.704" v="599" actId="1076"/>
          <ac:grpSpMkLst>
            <pc:docMk/>
            <pc:sldMk cId="3348934704" sldId="284"/>
            <ac:grpSpMk id="7" creationId="{18F0AB94-6918-4FF2-A38F-CCDFF99C7582}"/>
          </ac:grpSpMkLst>
        </pc:grpChg>
        <pc:picChg chg="add mod">
          <ac:chgData name="Gareth Cort" userId="70a7ccca9534fe0d" providerId="LiveId" clId="{880BDD8A-D87A-45E3-84C5-A431A6E3D9B9}" dt="2019-10-07T15:28:59.136" v="598" actId="164"/>
          <ac:picMkLst>
            <pc:docMk/>
            <pc:sldMk cId="3348934704" sldId="284"/>
            <ac:picMk id="4" creationId="{152A330A-E328-430E-96A3-7C36C70AB027}"/>
          </ac:picMkLst>
        </pc:picChg>
        <pc:picChg chg="add mod">
          <ac:chgData name="Gareth Cort" userId="70a7ccca9534fe0d" providerId="LiveId" clId="{880BDD8A-D87A-45E3-84C5-A431A6E3D9B9}" dt="2019-10-07T15:28:59.136" v="598" actId="164"/>
          <ac:picMkLst>
            <pc:docMk/>
            <pc:sldMk cId="3348934704" sldId="284"/>
            <ac:picMk id="6" creationId="{7CF8D057-8520-4916-8948-759D16B2BD00}"/>
          </ac:picMkLst>
        </pc:picChg>
      </pc:sldChg>
      <pc:sldChg chg="addSp modSp">
        <pc:chgData name="Gareth Cort" userId="70a7ccca9534fe0d" providerId="LiveId" clId="{880BDD8A-D87A-45E3-84C5-A431A6E3D9B9}" dt="2019-10-07T15:30:15.168" v="609" actId="1076"/>
        <pc:sldMkLst>
          <pc:docMk/>
          <pc:sldMk cId="3164072466" sldId="285"/>
        </pc:sldMkLst>
        <pc:spChg chg="mod">
          <ac:chgData name="Gareth Cort" userId="70a7ccca9534fe0d" providerId="LiveId" clId="{880BDD8A-D87A-45E3-84C5-A431A6E3D9B9}" dt="2019-10-07T15:29:19.546" v="601" actId="1076"/>
          <ac:spMkLst>
            <pc:docMk/>
            <pc:sldMk cId="3164072466" sldId="285"/>
            <ac:spMk id="2" creationId="{00000000-0000-0000-0000-000000000000}"/>
          </ac:spMkLst>
        </pc:spChg>
        <pc:picChg chg="add mod modCrop">
          <ac:chgData name="Gareth Cort" userId="70a7ccca9534fe0d" providerId="LiveId" clId="{880BDD8A-D87A-45E3-84C5-A431A6E3D9B9}" dt="2019-10-07T15:30:15.168" v="609" actId="1076"/>
          <ac:picMkLst>
            <pc:docMk/>
            <pc:sldMk cId="3164072466" sldId="285"/>
            <ac:picMk id="4" creationId="{7AB6B04F-6823-4A4C-9B28-DC3D9ECCEF36}"/>
          </ac:picMkLst>
        </pc:picChg>
      </pc:sldChg>
      <pc:sldChg chg="addSp modSp">
        <pc:chgData name="Gareth Cort" userId="70a7ccca9534fe0d" providerId="LiveId" clId="{880BDD8A-D87A-45E3-84C5-A431A6E3D9B9}" dt="2019-10-07T15:40:19.783" v="636" actId="1076"/>
        <pc:sldMkLst>
          <pc:docMk/>
          <pc:sldMk cId="992377968" sldId="286"/>
        </pc:sldMkLst>
        <pc:spChg chg="mod">
          <ac:chgData name="Gareth Cort" userId="70a7ccca9534fe0d" providerId="LiveId" clId="{880BDD8A-D87A-45E3-84C5-A431A6E3D9B9}" dt="2019-10-07T15:34:37.720" v="627" actId="1076"/>
          <ac:spMkLst>
            <pc:docMk/>
            <pc:sldMk cId="992377968" sldId="286"/>
            <ac:spMk id="2" creationId="{00000000-0000-0000-0000-000000000000}"/>
          </ac:spMkLst>
        </pc:spChg>
        <pc:picChg chg="add mod modCrop">
          <ac:chgData name="Gareth Cort" userId="70a7ccca9534fe0d" providerId="LiveId" clId="{880BDD8A-D87A-45E3-84C5-A431A6E3D9B9}" dt="2019-10-07T15:40:19.783" v="636" actId="1076"/>
          <ac:picMkLst>
            <pc:docMk/>
            <pc:sldMk cId="992377968" sldId="286"/>
            <ac:picMk id="4" creationId="{C0348BB6-57A5-4ABB-BECE-07DF19D4D0B4}"/>
          </ac:picMkLst>
        </pc:picChg>
      </pc:sldChg>
      <pc:sldChg chg="addSp modSp">
        <pc:chgData name="Gareth Cort" userId="70a7ccca9534fe0d" providerId="LiveId" clId="{880BDD8A-D87A-45E3-84C5-A431A6E3D9B9}" dt="2019-10-07T15:31:29.720" v="624" actId="1076"/>
        <pc:sldMkLst>
          <pc:docMk/>
          <pc:sldMk cId="3188476657" sldId="287"/>
        </pc:sldMkLst>
        <pc:spChg chg="mod">
          <ac:chgData name="Gareth Cort" userId="70a7ccca9534fe0d" providerId="LiveId" clId="{880BDD8A-D87A-45E3-84C5-A431A6E3D9B9}" dt="2019-10-07T15:30:43.442" v="614" actId="255"/>
          <ac:spMkLst>
            <pc:docMk/>
            <pc:sldMk cId="3188476657" sldId="287"/>
            <ac:spMk id="2" creationId="{00000000-0000-0000-0000-000000000000}"/>
          </ac:spMkLst>
        </pc:spChg>
        <pc:picChg chg="add mod modCrop">
          <ac:chgData name="Gareth Cort" userId="70a7ccca9534fe0d" providerId="LiveId" clId="{880BDD8A-D87A-45E3-84C5-A431A6E3D9B9}" dt="2019-10-07T15:31:29.720" v="624" actId="1076"/>
          <ac:picMkLst>
            <pc:docMk/>
            <pc:sldMk cId="3188476657" sldId="287"/>
            <ac:picMk id="4" creationId="{4F201295-6715-4635-8377-0FB084B37E5F}"/>
          </ac:picMkLst>
        </pc:picChg>
      </pc:sldChg>
      <pc:sldChg chg="addSp modSp">
        <pc:chgData name="Gareth Cort" userId="70a7ccca9534fe0d" providerId="LiveId" clId="{880BDD8A-D87A-45E3-84C5-A431A6E3D9B9}" dt="2019-10-07T15:44:09.687" v="659" actId="1076"/>
        <pc:sldMkLst>
          <pc:docMk/>
          <pc:sldMk cId="3191106950" sldId="288"/>
        </pc:sldMkLst>
        <pc:spChg chg="mod">
          <ac:chgData name="Gareth Cort" userId="70a7ccca9534fe0d" providerId="LiveId" clId="{880BDD8A-D87A-45E3-84C5-A431A6E3D9B9}" dt="2019-10-07T15:41:00.815" v="638" actId="1076"/>
          <ac:spMkLst>
            <pc:docMk/>
            <pc:sldMk cId="3191106950" sldId="288"/>
            <ac:spMk id="2" creationId="{00000000-0000-0000-0000-000000000000}"/>
          </ac:spMkLst>
        </pc:spChg>
        <pc:picChg chg="add mod">
          <ac:chgData name="Gareth Cort" userId="70a7ccca9534fe0d" providerId="LiveId" clId="{880BDD8A-D87A-45E3-84C5-A431A6E3D9B9}" dt="2019-10-07T15:42:31.007" v="644" actId="1076"/>
          <ac:picMkLst>
            <pc:docMk/>
            <pc:sldMk cId="3191106950" sldId="288"/>
            <ac:picMk id="4" creationId="{DE966D0B-117B-4953-BEDD-FD269836F873}"/>
          </ac:picMkLst>
        </pc:picChg>
        <pc:picChg chg="add mod">
          <ac:chgData name="Gareth Cort" userId="70a7ccca9534fe0d" providerId="LiveId" clId="{880BDD8A-D87A-45E3-84C5-A431A6E3D9B9}" dt="2019-10-07T15:43:31.511" v="654" actId="1076"/>
          <ac:picMkLst>
            <pc:docMk/>
            <pc:sldMk cId="3191106950" sldId="288"/>
            <ac:picMk id="6" creationId="{D5BCD146-2887-4F76-9747-07B8BF7E5436}"/>
          </ac:picMkLst>
        </pc:picChg>
        <pc:picChg chg="add mod">
          <ac:chgData name="Gareth Cort" userId="70a7ccca9534fe0d" providerId="LiveId" clId="{880BDD8A-D87A-45E3-84C5-A431A6E3D9B9}" dt="2019-10-07T15:44:09.687" v="659" actId="1076"/>
          <ac:picMkLst>
            <pc:docMk/>
            <pc:sldMk cId="3191106950" sldId="288"/>
            <ac:picMk id="8" creationId="{EF1C2BFF-AAE4-4458-9168-CE923796A62F}"/>
          </ac:picMkLst>
        </pc:picChg>
      </pc:sldChg>
      <pc:sldChg chg="modSp">
        <pc:chgData name="Gareth Cort" userId="70a7ccca9534fe0d" providerId="LiveId" clId="{880BDD8A-D87A-45E3-84C5-A431A6E3D9B9}" dt="2019-10-07T15:45:41.266" v="675" actId="207"/>
        <pc:sldMkLst>
          <pc:docMk/>
          <pc:sldMk cId="810863448" sldId="289"/>
        </pc:sldMkLst>
        <pc:spChg chg="mod">
          <ac:chgData name="Gareth Cort" userId="70a7ccca9534fe0d" providerId="LiveId" clId="{880BDD8A-D87A-45E3-84C5-A431A6E3D9B9}" dt="2019-10-07T15:45:41.266" v="675" actId="207"/>
          <ac:spMkLst>
            <pc:docMk/>
            <pc:sldMk cId="810863448" sldId="289"/>
            <ac:spMk id="2" creationId="{00000000-0000-0000-0000-000000000000}"/>
          </ac:spMkLst>
        </pc:spChg>
      </pc:sldChg>
      <pc:sldChg chg="addSp delSp modSp">
        <pc:chgData name="Gareth Cort" userId="70a7ccca9534fe0d" providerId="LiveId" clId="{880BDD8A-D87A-45E3-84C5-A431A6E3D9B9}" dt="2019-10-07T15:45:29.710" v="674" actId="1076"/>
        <pc:sldMkLst>
          <pc:docMk/>
          <pc:sldMk cId="3329226806" sldId="290"/>
        </pc:sldMkLst>
        <pc:spChg chg="mod">
          <ac:chgData name="Gareth Cort" userId="70a7ccca9534fe0d" providerId="LiveId" clId="{880BDD8A-D87A-45E3-84C5-A431A6E3D9B9}" dt="2019-10-07T15:45:27.295" v="672" actId="1076"/>
          <ac:spMkLst>
            <pc:docMk/>
            <pc:sldMk cId="3329226806" sldId="290"/>
            <ac:spMk id="2" creationId="{00000000-0000-0000-0000-000000000000}"/>
          </ac:spMkLst>
        </pc:spChg>
        <pc:picChg chg="add del mod">
          <ac:chgData name="Gareth Cort" userId="70a7ccca9534fe0d" providerId="LiveId" clId="{880BDD8A-D87A-45E3-84C5-A431A6E3D9B9}" dt="2019-10-07T15:45:12.928" v="667" actId="478"/>
          <ac:picMkLst>
            <pc:docMk/>
            <pc:sldMk cId="3329226806" sldId="290"/>
            <ac:picMk id="4" creationId="{C9158D76-2449-40CF-8F92-BA23CA33E36D}"/>
          </ac:picMkLst>
        </pc:picChg>
        <pc:picChg chg="add mod">
          <ac:chgData name="Gareth Cort" userId="70a7ccca9534fe0d" providerId="LiveId" clId="{880BDD8A-D87A-45E3-84C5-A431A6E3D9B9}" dt="2019-10-07T15:45:29.710" v="674" actId="1076"/>
          <ac:picMkLst>
            <pc:docMk/>
            <pc:sldMk cId="3329226806" sldId="290"/>
            <ac:picMk id="6" creationId="{E100EC64-BC95-454C-97A2-A138BC7301D5}"/>
          </ac:picMkLst>
        </pc:picChg>
      </pc:sldChg>
      <pc:sldChg chg="addSp delSp modSp">
        <pc:chgData name="Gareth Cort" userId="70a7ccca9534fe0d" providerId="LiveId" clId="{880BDD8A-D87A-45E3-84C5-A431A6E3D9B9}" dt="2019-10-06T15:07:04.448" v="272" actId="2711"/>
        <pc:sldMkLst>
          <pc:docMk/>
          <pc:sldMk cId="3635022991" sldId="291"/>
        </pc:sldMkLst>
        <pc:spChg chg="mod">
          <ac:chgData name="Gareth Cort" userId="70a7ccca9534fe0d" providerId="LiveId" clId="{880BDD8A-D87A-45E3-84C5-A431A6E3D9B9}" dt="2019-10-06T15:07:04.448" v="272" actId="2711"/>
          <ac:spMkLst>
            <pc:docMk/>
            <pc:sldMk cId="3635022991" sldId="291"/>
            <ac:spMk id="4" creationId="{00000000-0000-0000-0000-000000000000}"/>
          </ac:spMkLst>
        </pc:spChg>
        <pc:spChg chg="mod">
          <ac:chgData name="Gareth Cort" userId="70a7ccca9534fe0d" providerId="LiveId" clId="{880BDD8A-D87A-45E3-84C5-A431A6E3D9B9}" dt="2019-10-06T15:06:56.209" v="271" actId="1076"/>
          <ac:spMkLst>
            <pc:docMk/>
            <pc:sldMk cId="3635022991" sldId="291"/>
            <ac:spMk id="6" creationId="{00000000-0000-0000-0000-000000000000}"/>
          </ac:spMkLst>
        </pc:spChg>
        <pc:spChg chg="del">
          <ac:chgData name="Gareth Cort" userId="70a7ccca9534fe0d" providerId="LiveId" clId="{880BDD8A-D87A-45E3-84C5-A431A6E3D9B9}" dt="2019-10-06T15:00:32.747" v="160" actId="478"/>
          <ac:spMkLst>
            <pc:docMk/>
            <pc:sldMk cId="3635022991" sldId="291"/>
            <ac:spMk id="21" creationId="{00000000-0000-0000-0000-000000000000}"/>
          </ac:spMkLst>
        </pc:spChg>
        <pc:grpChg chg="add del mod">
          <ac:chgData name="Gareth Cort" userId="70a7ccca9534fe0d" providerId="LiveId" clId="{880BDD8A-D87A-45E3-84C5-A431A6E3D9B9}" dt="2019-10-06T15:01:01.866" v="165" actId="165"/>
          <ac:grpSpMkLst>
            <pc:docMk/>
            <pc:sldMk cId="3635022991" sldId="291"/>
            <ac:grpSpMk id="13" creationId="{19A897BF-3FF7-476C-866F-FD48DB03DCEB}"/>
          </ac:grpSpMkLst>
        </pc:grpChg>
        <pc:grpChg chg="add mod">
          <ac:chgData name="Gareth Cort" userId="70a7ccca9534fe0d" providerId="LiveId" clId="{880BDD8A-D87A-45E3-84C5-A431A6E3D9B9}" dt="2019-10-06T15:01:17.540" v="167" actId="164"/>
          <ac:grpSpMkLst>
            <pc:docMk/>
            <pc:sldMk cId="3635022991" sldId="291"/>
            <ac:grpSpMk id="22" creationId="{2EC9DB2B-AA43-4E6F-8AD5-B4EB7D1C21DD}"/>
          </ac:grpSpMkLst>
        </pc:grp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2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3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5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7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8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9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0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1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2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4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5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6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7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8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19" creationId="{00000000-0000-0000-0000-000000000000}"/>
          </ac:picMkLst>
        </pc:picChg>
        <pc:picChg chg="mod topLvl">
          <ac:chgData name="Gareth Cort" userId="70a7ccca9534fe0d" providerId="LiveId" clId="{880BDD8A-D87A-45E3-84C5-A431A6E3D9B9}" dt="2019-10-06T15:01:17.540" v="167" actId="164"/>
          <ac:picMkLst>
            <pc:docMk/>
            <pc:sldMk cId="3635022991" sldId="291"/>
            <ac:picMk id="20" creationId="{00000000-0000-0000-0000-000000000000}"/>
          </ac:picMkLst>
        </pc:picChg>
      </pc:sldChg>
      <pc:sldChg chg="addSp delSp modSp">
        <pc:chgData name="Gareth Cort" userId="70a7ccca9534fe0d" providerId="LiveId" clId="{880BDD8A-D87A-45E3-84C5-A431A6E3D9B9}" dt="2019-10-07T15:51:50.678" v="723" actId="14100"/>
        <pc:sldMkLst>
          <pc:docMk/>
          <pc:sldMk cId="2904843975" sldId="292"/>
        </pc:sldMkLst>
        <pc:spChg chg="del mod">
          <ac:chgData name="Gareth Cort" userId="70a7ccca9534fe0d" providerId="LiveId" clId="{880BDD8A-D87A-45E3-84C5-A431A6E3D9B9}" dt="2019-10-07T14:54:07.080" v="350" actId="478"/>
          <ac:spMkLst>
            <pc:docMk/>
            <pc:sldMk cId="2904843975" sldId="292"/>
            <ac:spMk id="2" creationId="{00000000-0000-0000-0000-000000000000}"/>
          </ac:spMkLst>
        </pc:spChg>
        <pc:spChg chg="add del mod">
          <ac:chgData name="Gareth Cort" userId="70a7ccca9534fe0d" providerId="LiveId" clId="{880BDD8A-D87A-45E3-84C5-A431A6E3D9B9}" dt="2019-10-07T14:54:09.452" v="351" actId="478"/>
          <ac:spMkLst>
            <pc:docMk/>
            <pc:sldMk cId="2904843975" sldId="292"/>
            <ac:spMk id="5" creationId="{9BF201CD-739A-415C-A0C0-FBD7293EEF8A}"/>
          </ac:spMkLst>
        </pc:spChg>
        <pc:picChg chg="add mod">
          <ac:chgData name="Gareth Cort" userId="70a7ccca9534fe0d" providerId="LiveId" clId="{880BDD8A-D87A-45E3-84C5-A431A6E3D9B9}" dt="2019-10-07T15:51:50.678" v="723" actId="14100"/>
          <ac:picMkLst>
            <pc:docMk/>
            <pc:sldMk cId="2904843975" sldId="292"/>
            <ac:picMk id="4" creationId="{3EBB3737-3E64-42AF-9509-D5FAEE892071}"/>
          </ac:picMkLst>
        </pc:picChg>
        <pc:picChg chg="add mod">
          <ac:chgData name="Gareth Cort" userId="70a7ccca9534fe0d" providerId="LiveId" clId="{880BDD8A-D87A-45E3-84C5-A431A6E3D9B9}" dt="2019-10-07T15:51:44.342" v="721" actId="1076"/>
          <ac:picMkLst>
            <pc:docMk/>
            <pc:sldMk cId="2904843975" sldId="292"/>
            <ac:picMk id="7" creationId="{EDC8D913-F35B-42DB-B208-3EB26FD2B894}"/>
          </ac:picMkLst>
        </pc:picChg>
        <pc:picChg chg="add mod">
          <ac:chgData name="Gareth Cort" userId="70a7ccca9534fe0d" providerId="LiveId" clId="{880BDD8A-D87A-45E3-84C5-A431A6E3D9B9}" dt="2019-10-07T15:51:45.469" v="722" actId="1076"/>
          <ac:picMkLst>
            <pc:docMk/>
            <pc:sldMk cId="2904843975" sldId="292"/>
            <ac:picMk id="9" creationId="{3CBC03FB-B76E-4F9B-B803-3ACF4D1CE035}"/>
          </ac:picMkLst>
        </pc:picChg>
        <pc:picChg chg="add mod">
          <ac:chgData name="Gareth Cort" userId="70a7ccca9534fe0d" providerId="LiveId" clId="{880BDD8A-D87A-45E3-84C5-A431A6E3D9B9}" dt="2019-10-07T15:51:43.317" v="720" actId="1076"/>
          <ac:picMkLst>
            <pc:docMk/>
            <pc:sldMk cId="2904843975" sldId="292"/>
            <ac:picMk id="11" creationId="{5450B9E9-F29C-4EA6-BFF7-637C2AF025C0}"/>
          </ac:picMkLst>
        </pc:picChg>
        <pc:picChg chg="add mod">
          <ac:chgData name="Gareth Cort" userId="70a7ccca9534fe0d" providerId="LiveId" clId="{880BDD8A-D87A-45E3-84C5-A431A6E3D9B9}" dt="2019-10-07T15:51:40.710" v="719" actId="688"/>
          <ac:picMkLst>
            <pc:docMk/>
            <pc:sldMk cId="2904843975" sldId="292"/>
            <ac:picMk id="13" creationId="{F444DAD2-BFEC-4B18-BD2D-FF4067B330C6}"/>
          </ac:picMkLst>
        </pc:picChg>
      </pc:sldChg>
      <pc:sldMasterChg chg="setBg modSldLayout">
        <pc:chgData name="Gareth Cort" userId="70a7ccca9534fe0d" providerId="LiveId" clId="{880BDD8A-D87A-45E3-84C5-A431A6E3D9B9}" dt="2019-10-07T13:37:36.560" v="347"/>
        <pc:sldMasterMkLst>
          <pc:docMk/>
          <pc:sldMasterMk cId="1503151835" sldId="2147483648"/>
        </pc:sldMasterMkLst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3996165799" sldId="2147483649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237901429" sldId="2147483650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3016603164" sldId="2147483651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1098704642" sldId="2147483652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2381021428" sldId="2147483653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4276059876" sldId="2147483654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2118589009" sldId="2147483655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4119552193" sldId="2147483656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832554034" sldId="2147483657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869924665" sldId="2147483658"/>
          </pc:sldLayoutMkLst>
        </pc:sldLayoutChg>
        <pc:sldLayoutChg chg="setBg">
          <pc:chgData name="Gareth Cort" userId="70a7ccca9534fe0d" providerId="LiveId" clId="{880BDD8A-D87A-45E3-84C5-A431A6E3D9B9}" dt="2019-10-07T13:37:36.560" v="347"/>
          <pc:sldLayoutMkLst>
            <pc:docMk/>
            <pc:sldMasterMk cId="1503151835" sldId="2147483648"/>
            <pc:sldLayoutMk cId="292057966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B1C99-29E7-415B-A185-A399146BA99F}" type="datetimeFigureOut">
              <a:rPr lang="en-GB" smtClean="0"/>
              <a:t>02/03/2020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A737A-8A32-44B8-931E-22A8598C32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69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ypixels.com/emoji#al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7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Shutterestock</a:t>
            </a:r>
            <a:r>
              <a:rPr lang="en-GB" dirty="0"/>
              <a:t> – tablet</a:t>
            </a:r>
          </a:p>
          <a:p>
            <a:r>
              <a:rPr lang="en-GB" dirty="0"/>
              <a:t>Freepik – dog photo</a:t>
            </a:r>
          </a:p>
          <a:p>
            <a:endParaRPr lang="en-GB" dirty="0"/>
          </a:p>
          <a:p>
            <a:r>
              <a:rPr lang="en-GB" u="sng" dirty="0" err="1">
                <a:solidFill>
                  <a:schemeClr val="tx1"/>
                </a:solidFill>
                <a:hlinkClick r:id="rId3"/>
              </a:rPr>
              <a:t>Emojis</a:t>
            </a:r>
            <a:r>
              <a:rPr lang="en-GB" u="sng" dirty="0">
                <a:solidFill>
                  <a:schemeClr val="tx1"/>
                </a:solidFill>
                <a:hlinkClick r:id="rId3"/>
              </a:rPr>
              <a:t> from- </a:t>
            </a:r>
          </a:p>
          <a:p>
            <a:r>
              <a:rPr lang="en-GB" dirty="0">
                <a:hlinkClick r:id="rId3"/>
              </a:rPr>
              <a:t>https://www.joypixels.com/emoji#all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04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© Facebook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0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0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0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2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5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F0C1C-4969-4353-BAF0-4B8FDC9E74E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5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16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2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0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60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70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02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05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58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55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55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BFFD-B7B7-4AF5-9037-4830FA66859B}" type="datetimeFigureOut">
              <a:rPr lang="en-GB" smtClean="0"/>
              <a:t>02/03/2020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9F0A3-C056-4EA6-BE78-0E7A03B580B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15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1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C3DC312-156F-4268-8A2E-C7C1F991D7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3"/>
          <a:stretch/>
        </p:blipFill>
        <p:spPr>
          <a:xfrm>
            <a:off x="2955764" y="687117"/>
            <a:ext cx="4707626" cy="2530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221BB-50B1-4EA5-833B-E8CEFFCD0927}"/>
              </a:ext>
            </a:extLst>
          </p:cNvPr>
          <p:cNvSpPr txBox="1"/>
          <p:nvPr/>
        </p:nvSpPr>
        <p:spPr>
          <a:xfrm>
            <a:off x="5428766" y="3976110"/>
            <a:ext cx="5347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9FE3"/>
                </a:solidFill>
                <a:latin typeface="NettoOT-Bold" panose="02010804010101010104" pitchFamily="50" charset="0"/>
              </a:rPr>
              <a:t>Exploring </a:t>
            </a:r>
            <a:r>
              <a:rPr lang="en-GB" sz="4000" dirty="0" smtClean="0">
                <a:solidFill>
                  <a:srgbClr val="009FE3"/>
                </a:solidFill>
                <a:latin typeface="NettoOT-Bold" panose="02010804010101010104" pitchFamily="50" charset="0"/>
              </a:rPr>
              <a:t>identity and gaming </a:t>
            </a:r>
            <a:r>
              <a:rPr lang="en-GB" sz="4000" dirty="0">
                <a:solidFill>
                  <a:srgbClr val="009FE3"/>
                </a:solidFill>
                <a:latin typeface="NettoOT-Bold" panose="02010804010101010104" pitchFamily="50" charset="0"/>
              </a:rPr>
              <a:t>online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9E0DD08-B251-424F-B5F9-DF3BFEB9F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1" y="3357339"/>
            <a:ext cx="3443624" cy="1760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2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3991" y="397016"/>
            <a:ext cx="3935658" cy="264292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NettoOT-Bold" panose="02010804010101010104" pitchFamily="50" charset="0"/>
              </a:rPr>
              <a:t>What is </a:t>
            </a:r>
            <a:br>
              <a:rPr lang="en-GB" dirty="0">
                <a:latin typeface="NettoOT-Bold" panose="02010804010101010104" pitchFamily="50" charset="0"/>
              </a:rPr>
            </a:br>
            <a:r>
              <a:rPr lang="en-GB" dirty="0">
                <a:latin typeface="NettoOT-Bold" panose="02010804010101010104" pitchFamily="50" charset="0"/>
              </a:rPr>
              <a:t>your </a:t>
            </a:r>
            <a:r>
              <a:rPr lang="en-GB" dirty="0">
                <a:solidFill>
                  <a:srgbClr val="FF991E"/>
                </a:solidFill>
                <a:latin typeface="NettoOT-Bold" panose="02010804010101010104" pitchFamily="50" charset="0"/>
              </a:rPr>
              <a:t>identity</a:t>
            </a:r>
            <a:r>
              <a:rPr lang="en-GB" dirty="0">
                <a:latin typeface="NettoOT-Bold" panose="02010804010101010104" pitchFamily="50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C9DB2B-AA43-4E6F-8AD5-B4EB7D1C21DD}"/>
              </a:ext>
            </a:extLst>
          </p:cNvPr>
          <p:cNvGrpSpPr/>
          <p:nvPr/>
        </p:nvGrpSpPr>
        <p:grpSpPr>
          <a:xfrm>
            <a:off x="4554385" y="397016"/>
            <a:ext cx="3083230" cy="7313325"/>
            <a:chOff x="4554385" y="397016"/>
            <a:chExt cx="3083230" cy="73133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1" t="14998" r="36610"/>
            <a:stretch/>
          </p:blipFill>
          <p:spPr>
            <a:xfrm>
              <a:off x="4554385" y="397016"/>
              <a:ext cx="2909538" cy="731332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489" y="3860427"/>
              <a:ext cx="687492" cy="6874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420" y="5012673"/>
              <a:ext cx="525033" cy="5250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508" y="2190687"/>
              <a:ext cx="735530" cy="7355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459" y="5392332"/>
              <a:ext cx="497381" cy="49738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126" y="3269229"/>
              <a:ext cx="799855" cy="79985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777" y="1197028"/>
              <a:ext cx="447328" cy="44732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t="13842" r="7988" b="11713"/>
            <a:stretch/>
          </p:blipFill>
          <p:spPr>
            <a:xfrm>
              <a:off x="5568348" y="2825950"/>
              <a:ext cx="558277" cy="5202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896" y="1718481"/>
              <a:ext cx="788645" cy="7886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063" y="4288099"/>
              <a:ext cx="568562" cy="5685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489" y="1836814"/>
              <a:ext cx="683125" cy="6831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453" y="3013886"/>
              <a:ext cx="735412" cy="7354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840" y="3432306"/>
              <a:ext cx="920775" cy="9207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844" y="2390485"/>
              <a:ext cx="538068" cy="5380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468" y="3337816"/>
              <a:ext cx="647124" cy="6471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329" y="4713680"/>
              <a:ext cx="561511" cy="561511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953782" y="4182520"/>
            <a:ext cx="3644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NettoOT-Bold" panose="02010804010101010104" pitchFamily="50" charset="0"/>
              </a:rPr>
              <a:t>What makes you… </a:t>
            </a:r>
          </a:p>
          <a:p>
            <a:pPr algn="ctr"/>
            <a:r>
              <a:rPr lang="en-GB" sz="4000" dirty="0">
                <a:solidFill>
                  <a:srgbClr val="FF991E"/>
                </a:solidFill>
                <a:latin typeface="NettoOT-Bold" panose="02010804010101010104" pitchFamily="50" charset="0"/>
              </a:rPr>
              <a:t>YOU</a:t>
            </a:r>
            <a:r>
              <a:rPr lang="en-GB" sz="4000" dirty="0">
                <a:latin typeface="NettoOT-Bold" panose="020108040101010101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50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hat does my avatar say about me?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937084"/>
          </a:xfrm>
        </p:spPr>
        <p:txBody>
          <a:bodyPr>
            <a:normAutofit/>
          </a:bodyPr>
          <a:lstStyle/>
          <a:p>
            <a:pPr algn="ctr"/>
            <a:r>
              <a:rPr lang="en-GB" sz="9600" dirty="0">
                <a:latin typeface="Granstander Clean" panose="02000503000000020004" pitchFamily="2" charset="0"/>
              </a:rPr>
              <a:t>This is </a:t>
            </a:r>
            <a:r>
              <a:rPr lang="en-GB" sz="9600" dirty="0">
                <a:solidFill>
                  <a:srgbClr val="009FE3"/>
                </a:solidFill>
                <a:latin typeface="Granstander Clean" panose="02000503000000020004" pitchFamily="2" charset="0"/>
              </a:rPr>
              <a:t>me</a:t>
            </a:r>
            <a:r>
              <a:rPr lang="en-GB" sz="9600" dirty="0">
                <a:latin typeface="Granstander Clean" panose="02000503000000020004" pitchFamily="2" charset="0"/>
              </a:rPr>
              <a:t>!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4B602D-786B-4DF4-BE88-51DF8FF0600D}"/>
              </a:ext>
            </a:extLst>
          </p:cNvPr>
          <p:cNvSpPr/>
          <p:nvPr/>
        </p:nvSpPr>
        <p:spPr>
          <a:xfrm>
            <a:off x="3551072" y="5475581"/>
            <a:ext cx="5089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NettoOT-Bold" panose="02010804010101010104" pitchFamily="50" charset="0"/>
              </a:rPr>
              <a:t>A poem about </a:t>
            </a:r>
            <a:r>
              <a:rPr lang="en-GB" sz="3200" dirty="0">
                <a:solidFill>
                  <a:srgbClr val="FF991E"/>
                </a:solidFill>
                <a:latin typeface="NettoOT-Bold" panose="02010804010101010104" pitchFamily="50" charset="0"/>
              </a:rPr>
              <a:t>online identity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6E165E4-36C3-4718-8043-361524B1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9" y="2118389"/>
            <a:ext cx="3649579" cy="36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7351" y="737777"/>
            <a:ext cx="8615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The internet’s a super place, 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To play, to learn, to chat.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 space for us to be ourselves,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So let’s remember that.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DDF1B0-785F-487F-AF60-960FD5901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0257">
            <a:off x="5892532" y="3526299"/>
            <a:ext cx="2679236" cy="26792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19D96C2-7A64-4850-93AF-5D834F5DE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480087">
            <a:off x="8891509" y="3747321"/>
            <a:ext cx="2034886" cy="2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340" y="3429000"/>
            <a:ext cx="10561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Need a book? Well search no more,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Pop one on your device.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Sit down, relax and snuggle up,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Doesn’t that sound nice!</a:t>
            </a:r>
          </a:p>
          <a:p>
            <a:pPr algn="ctr"/>
            <a:endParaRPr lang="en-GB" sz="4000" dirty="0">
              <a:latin typeface="Granstander Clean" panose="02000503000000020004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45958AD-DEE7-4149-A829-15000F13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2536" y="741218"/>
            <a:ext cx="2546927" cy="25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1624" y="537372"/>
            <a:ext cx="1058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Feeling glum? A little tired?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To take away your gloom…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Just listen to your favourite tunes,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And bop around the room!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5ECE73C-8EA7-41AC-B525-035569E37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890459">
            <a:off x="4005696" y="3837188"/>
            <a:ext cx="2118014" cy="211801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596BE56-1381-4063-B9A1-C91BA4223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873263">
            <a:off x="6663459" y="3285591"/>
            <a:ext cx="1767032" cy="17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618" y="3548426"/>
            <a:ext cx="9797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 question’s buzzing in your head,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Can gorillas doodle?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Oh wow, it seems the answer’s yes,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found out thanks to Google!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039C33-50F1-4235-9296-582D49C177AE}"/>
              </a:ext>
            </a:extLst>
          </p:cNvPr>
          <p:cNvGrpSpPr/>
          <p:nvPr/>
        </p:nvGrpSpPr>
        <p:grpSpPr>
          <a:xfrm>
            <a:off x="1952914" y="884452"/>
            <a:ext cx="2664799" cy="2425122"/>
            <a:chOff x="3560041" y="884452"/>
            <a:chExt cx="2664799" cy="242512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902154E-934E-47BB-8476-3F959A44B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560041" y="884452"/>
              <a:ext cx="2425122" cy="2425122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A025C26-F5A2-4980-9E92-CDED2E3F8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8179160">
              <a:off x="5794881" y="1797216"/>
              <a:ext cx="429959" cy="429959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47EAF47C-C699-46D1-8FF3-3A100CBA5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887605" y="688"/>
            <a:ext cx="4023014" cy="4023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7E1BC2-5DD8-4E72-A165-835E06AF1DB6}"/>
              </a:ext>
            </a:extLst>
          </p:cNvPr>
          <p:cNvSpPr txBox="1"/>
          <p:nvPr/>
        </p:nvSpPr>
        <p:spPr>
          <a:xfrm>
            <a:off x="5966690" y="1750585"/>
            <a:ext cx="37314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9FE3"/>
                </a:solidFill>
                <a:latin typeface="NettoOT-Bold" panose="02010804010101010104" pitchFamily="50" charset="0"/>
              </a:rPr>
              <a:t>Can gorillas doodle?</a:t>
            </a:r>
          </a:p>
        </p:txBody>
      </p:sp>
    </p:spTree>
    <p:extLst>
      <p:ext uri="{BB962C8B-B14F-4D97-AF65-F5344CB8AC3E}">
        <p14:creationId xmlns:p14="http://schemas.microsoft.com/office/powerpoint/2010/main" val="3358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224" y="518899"/>
            <a:ext cx="1058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You’re off on hols, the drive is long,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To pass away the hours,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watch a film about a bull,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Who loved to smell the flowers.</a:t>
            </a:r>
          </a:p>
        </p:txBody>
      </p:sp>
      <p:pic>
        <p:nvPicPr>
          <p:cNvPr id="1026" name="Picture 2" descr="Ferdinand the bull">
            <a:extLst>
              <a:ext uri="{FF2B5EF4-FFF2-40B4-BE49-F238E27FC236}">
                <a16:creationId xmlns:a16="http://schemas.microsoft.com/office/drawing/2014/main" id="{F8EE5C37-97C1-4412-B2EC-05B3C66A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2" y="3235037"/>
            <a:ext cx="5178136" cy="2765125"/>
          </a:xfrm>
          <a:prstGeom prst="roundRect">
            <a:avLst>
              <a:gd name="adj" fmla="val 7982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2770B-AC00-49D1-8B03-008E6F05A2E9}"/>
              </a:ext>
            </a:extLst>
          </p:cNvPr>
          <p:cNvSpPr txBox="1"/>
          <p:nvPr/>
        </p:nvSpPr>
        <p:spPr>
          <a:xfrm>
            <a:off x="3506932" y="6000162"/>
            <a:ext cx="373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NettoOT-Bold" panose="02010804010101010104" pitchFamily="50" charset="0"/>
              </a:rPr>
              <a:t>© 2017. 20th Century Fox</a:t>
            </a:r>
          </a:p>
        </p:txBody>
      </p:sp>
    </p:spTree>
    <p:extLst>
      <p:ext uri="{BB962C8B-B14F-4D97-AF65-F5344CB8AC3E}">
        <p14:creationId xmlns:p14="http://schemas.microsoft.com/office/powerpoint/2010/main" val="225994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751" y="3529953"/>
            <a:ext cx="9630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Your cousins live across the world,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 thousand miles away.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But thanks to </a:t>
            </a:r>
            <a:r>
              <a:rPr lang="en-GB" sz="4000" dirty="0" err="1">
                <a:latin typeface="Granstander Clean" panose="02000503000000020004" pitchFamily="2" charset="0"/>
              </a:rPr>
              <a:t>WiFi</a:t>
            </a:r>
            <a:r>
              <a:rPr lang="en-GB" sz="4000" dirty="0">
                <a:latin typeface="Granstander Clean" panose="02000503000000020004" pitchFamily="2" charset="0"/>
              </a:rPr>
              <a:t>, face to face,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see them every day!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AD7072-5136-40E7-A0D9-B73A84B55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34514" y="184325"/>
            <a:ext cx="3953566" cy="39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297" y="685153"/>
            <a:ext cx="9815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Which super power do you have?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Fly, hide, stretch or whizz?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There’s just one way to find it out,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Take an online quiz!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E454A9-56A7-4F11-9CA9-166F80BDA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61422" y="3429000"/>
            <a:ext cx="2739160" cy="273916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5B4DB6C-A1A1-4919-8EDF-F110A9F06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78514" y="3860799"/>
            <a:ext cx="2196523" cy="21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2145" y="2766218"/>
            <a:ext cx="441714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NettoOT-Bold" panose="02010804010101010104" pitchFamily="50" charset="0"/>
              </a:rPr>
              <a:t>What </a:t>
            </a:r>
            <a:r>
              <a:rPr lang="en-GB" dirty="0">
                <a:solidFill>
                  <a:srgbClr val="FF991E"/>
                </a:solidFill>
                <a:latin typeface="NettoOT-Bold" panose="02010804010101010104" pitchFamily="50" charset="0"/>
              </a:rPr>
              <a:t>uses</a:t>
            </a:r>
            <a:r>
              <a:rPr lang="en-GB" dirty="0">
                <a:latin typeface="NettoOT-Bold" panose="02010804010101010104" pitchFamily="50" charset="0"/>
              </a:rPr>
              <a:t> the internet?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335" y="5020396"/>
            <a:ext cx="1464414" cy="1464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3" y="141957"/>
            <a:ext cx="2263174" cy="2263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1550" y="175158"/>
            <a:ext cx="2368820" cy="236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55" y="9570"/>
            <a:ext cx="2611086" cy="2611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31" y="212707"/>
            <a:ext cx="2311855" cy="2311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55" y="188280"/>
            <a:ext cx="2317253" cy="2317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17" y="4340321"/>
            <a:ext cx="2156917" cy="21569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" y="306280"/>
            <a:ext cx="2017666" cy="2017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38" y="4797897"/>
            <a:ext cx="1776614" cy="17766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5" y="2106233"/>
            <a:ext cx="2078226" cy="2078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31" y="1736868"/>
            <a:ext cx="2298866" cy="2298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61" y="3278450"/>
            <a:ext cx="2344736" cy="23447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62" y="4552693"/>
            <a:ext cx="1990873" cy="19908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7" y="4035734"/>
            <a:ext cx="1969324" cy="19693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80" y="4358972"/>
            <a:ext cx="1906495" cy="190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23" y="2096932"/>
            <a:ext cx="2254936" cy="22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1624" y="3631554"/>
            <a:ext cx="1058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It’s your birthday, lucky you!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Your cake is just sublime.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take a pic to show your gran,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And share with her online.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E96ACA-A148-4D6B-B1FF-BC10FD777D8C}"/>
              </a:ext>
            </a:extLst>
          </p:cNvPr>
          <p:cNvGrpSpPr/>
          <p:nvPr/>
        </p:nvGrpSpPr>
        <p:grpSpPr>
          <a:xfrm rot="21345118">
            <a:off x="3695730" y="685800"/>
            <a:ext cx="4800540" cy="2743200"/>
            <a:chOff x="3695730" y="685800"/>
            <a:chExt cx="4800540" cy="274320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C020DA-BECB-45D0-8118-FCB813EB0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21536" r="21320"/>
            <a:stretch/>
          </p:blipFill>
          <p:spPr>
            <a:xfrm rot="16200000">
              <a:off x="4724400" y="-342870"/>
              <a:ext cx="2743200" cy="480054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78D67A7-041F-4A06-84E6-B389A5C0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23320" y="1280967"/>
              <a:ext cx="1545359" cy="1545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6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956" y="500426"/>
            <a:ext cx="10812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love a funny video,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Of pandas, cats or puppies.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And a football-loving horse called Ace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Who’s great at keepy-uppies!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8AB439-3A1F-4AC9-BA08-59CA8B284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384675" y="3054971"/>
            <a:ext cx="3422650" cy="34226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806C3-4B6C-408E-866C-C15C5967B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03693" y="3580534"/>
            <a:ext cx="1584614" cy="15846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7B18E97-CA5D-4CCB-BF2A-895CCB680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662017" y="4512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124" y="3594608"/>
            <a:ext cx="109617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crave adventure, games and fun,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play </a:t>
            </a:r>
            <a:r>
              <a:rPr lang="en-GB" sz="4000" dirty="0" smtClean="0">
                <a:latin typeface="Granstander Clean" panose="02000503000000020004" pitchFamily="2" charset="0"/>
              </a:rPr>
              <a:t>with friends online.</a:t>
            </a:r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You build your castles and your lands</a:t>
            </a:r>
            <a:r>
              <a:rPr lang="en-GB" sz="4000" dirty="0" smtClean="0">
                <a:latin typeface="Granstander Clean" panose="02000503000000020004" pitchFamily="2" charset="0"/>
              </a:rPr>
              <a:t>, </a:t>
            </a:r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r>
              <a:rPr lang="en-GB" sz="4000" dirty="0" smtClean="0">
                <a:latin typeface="Granstander Clean" panose="02000503000000020004" pitchFamily="2" charset="0"/>
              </a:rPr>
              <a:t>And have an amazing time!</a:t>
            </a:r>
            <a:endParaRPr lang="en-GB" sz="4000" dirty="0">
              <a:latin typeface="Granstander Clean" panose="02000503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F0AB94-6918-4FF2-A38F-CCDFF99C7582}"/>
              </a:ext>
            </a:extLst>
          </p:cNvPr>
          <p:cNvGrpSpPr/>
          <p:nvPr/>
        </p:nvGrpSpPr>
        <p:grpSpPr>
          <a:xfrm>
            <a:off x="3731564" y="708847"/>
            <a:ext cx="4728870" cy="2885761"/>
            <a:chOff x="3698586" y="708847"/>
            <a:chExt cx="4728870" cy="288576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52A330A-E328-430E-96A3-7C36C70AB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698586" y="910866"/>
              <a:ext cx="2683742" cy="2683742"/>
            </a:xfrm>
            <a:prstGeom prst="rect">
              <a:avLst/>
            </a:prstGeom>
          </p:spPr>
        </p:pic>
        <p:pic>
          <p:nvPicPr>
            <p:cNvPr id="6" name="Picture 5" descr="A picture containing drawing, clock&#10;&#10;Description automatically generated">
              <a:extLst>
                <a:ext uri="{FF2B5EF4-FFF2-40B4-BE49-F238E27FC236}">
                  <a16:creationId xmlns:a16="http://schemas.microsoft.com/office/drawing/2014/main" id="{7CF8D057-8520-4916-8948-759D16B2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7455" y="708847"/>
              <a:ext cx="2470001" cy="247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9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728" y="648301"/>
            <a:ext cx="11106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But wait, there’s more that you can do,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Buy tickets, gifts, or food.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New clothes are a click away,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To look the awesome dude!</a:t>
            </a:r>
          </a:p>
        </p:txBody>
      </p:sp>
      <p:pic>
        <p:nvPicPr>
          <p:cNvPr id="4" name="Picture 3" descr="A picture containing yellow, plate&#10;&#10;Description automatically generated">
            <a:extLst>
              <a:ext uri="{FF2B5EF4-FFF2-40B4-BE49-F238E27FC236}">
                <a16:creationId xmlns:a16="http://schemas.microsoft.com/office/drawing/2014/main" id="{7AB6B04F-6823-4A4C-9B28-DC3D9ECC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b="17494"/>
          <a:stretch/>
        </p:blipFill>
        <p:spPr>
          <a:xfrm>
            <a:off x="4086397" y="3612108"/>
            <a:ext cx="4019204" cy="25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723" y="3687901"/>
            <a:ext cx="11832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dirty="0">
                <a:latin typeface="Granstander Clean" panose="02000503000000020004" pitchFamily="2" charset="0"/>
              </a:rPr>
              <a:t>It’s great to share your favourite things,</a:t>
            </a:r>
          </a:p>
          <a:p>
            <a:pPr algn="ctr"/>
            <a:r>
              <a:rPr lang="en-GB" sz="3800" dirty="0">
                <a:latin typeface="Granstander Clean" panose="02000503000000020004" pitchFamily="2" charset="0"/>
              </a:rPr>
              <a:t>With friends across the nation.</a:t>
            </a:r>
          </a:p>
          <a:p>
            <a:pPr algn="ctr"/>
            <a:r>
              <a:rPr lang="en-GB" sz="3800" dirty="0">
                <a:latin typeface="Granstander Clean" panose="02000503000000020004" pitchFamily="2" charset="0"/>
              </a:rPr>
              <a:t>But keep offline, and just for you,</a:t>
            </a:r>
          </a:p>
          <a:p>
            <a:pPr algn="ctr"/>
            <a:r>
              <a:rPr lang="en-GB" sz="3800" dirty="0">
                <a:latin typeface="Granstander Clean" panose="02000503000000020004" pitchFamily="2" charset="0"/>
              </a:rPr>
              <a:t>Your personal information. </a:t>
            </a:r>
          </a:p>
          <a:p>
            <a:pPr algn="ctr"/>
            <a:endParaRPr lang="en-GB" sz="4000" dirty="0">
              <a:latin typeface="Granstander Clean" panose="02000503000000020004" pitchFamily="2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201295-6715-4635-8377-0FB084B37E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16843" r="19645" b="16491"/>
          <a:stretch/>
        </p:blipFill>
        <p:spPr>
          <a:xfrm>
            <a:off x="4715164" y="591128"/>
            <a:ext cx="2909454" cy="32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024" y="3429000"/>
            <a:ext cx="95661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The safety tools are always there,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To keep things running well.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Block, report or flag it up,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It’s important that you tell.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E966D0B-117B-4953-BEDD-FD269836F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54" y="572655"/>
            <a:ext cx="2937164" cy="293716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5BCD146-2887-4F76-9747-07B8BF7E5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18" y="649201"/>
            <a:ext cx="2937164" cy="2937164"/>
          </a:xfrm>
          <a:prstGeom prst="rect">
            <a:avLst/>
          </a:prstGeom>
        </p:spPr>
      </p:pic>
      <p:pic>
        <p:nvPicPr>
          <p:cNvPr id="8" name="Picture 7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EF1C2BFF-AAE4-4458-9168-CE923796A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82" y="701964"/>
            <a:ext cx="2678545" cy="26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484" y="3429000"/>
            <a:ext cx="8914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Granstander Clean" panose="02000503000000020004" pitchFamily="2" charset="0"/>
              </a:rPr>
              <a:t>Sometimes people can be mean, </a:t>
            </a:r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r>
              <a:rPr lang="en-GB" sz="4000" dirty="0" smtClean="0">
                <a:latin typeface="Granstander Clean" panose="02000503000000020004" pitchFamily="2" charset="0"/>
              </a:rPr>
              <a:t>Remember, don’t join in.</a:t>
            </a:r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Be yourself and keep in mind,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That kindness always wins. 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100EC64-BC95-454C-97A2-A138BC730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78" y="101602"/>
            <a:ext cx="3971636" cy="39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752" y="500426"/>
            <a:ext cx="9122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If you’re online and feeling sad,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Worried, or upset,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Tell a grown-up straight away…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It’s the best help you can get!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0348BB6-57A5-4ABB-BECE-07DF19D4D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6" t="14411" r="14175" b="13939"/>
          <a:stretch/>
        </p:blipFill>
        <p:spPr>
          <a:xfrm>
            <a:off x="8214600" y="3054971"/>
            <a:ext cx="3078001" cy="30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224" y="749808"/>
            <a:ext cx="105887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Granstander Clean" panose="02000503000000020004" pitchFamily="2" charset="0"/>
              </a:rPr>
              <a:t>There’s just one you and you are </a:t>
            </a:r>
            <a:r>
              <a:rPr lang="en-GB" sz="4000" dirty="0">
                <a:solidFill>
                  <a:srgbClr val="FF991E"/>
                </a:solidFill>
                <a:latin typeface="Granstander Clean" panose="02000503000000020004" pitchFamily="2" charset="0"/>
              </a:rPr>
              <a:t>FAB</a:t>
            </a:r>
            <a:r>
              <a:rPr lang="en-GB" sz="4000" dirty="0">
                <a:latin typeface="Granstander Clean" panose="02000503000000020004" pitchFamily="2" charset="0"/>
              </a:rPr>
              <a:t>,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I think that you’ll agree.</a:t>
            </a: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Express yourself and make some noise,</a:t>
            </a:r>
          </a:p>
          <a:p>
            <a:pPr algn="ctr"/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endParaRPr lang="en-GB" sz="4000" dirty="0">
              <a:latin typeface="Granstander Clean" panose="02000503000000020004" pitchFamily="2" charset="0"/>
            </a:endParaRPr>
          </a:p>
          <a:p>
            <a:pPr algn="ctr"/>
            <a:r>
              <a:rPr lang="en-GB" sz="4000" dirty="0">
                <a:latin typeface="Granstander Clean" panose="02000503000000020004" pitchFamily="2" charset="0"/>
              </a:rPr>
              <a:t>Jump up, shout…</a:t>
            </a:r>
          </a:p>
        </p:txBody>
      </p:sp>
    </p:spTree>
    <p:extLst>
      <p:ext uri="{BB962C8B-B14F-4D97-AF65-F5344CB8AC3E}">
        <p14:creationId xmlns:p14="http://schemas.microsoft.com/office/powerpoint/2010/main" val="8108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clock, sign, drawing&#10;&#10;Description automatically generated">
            <a:extLst>
              <a:ext uri="{FF2B5EF4-FFF2-40B4-BE49-F238E27FC236}">
                <a16:creationId xmlns:a16="http://schemas.microsoft.com/office/drawing/2014/main" id="{30046CF9-DB66-4C92-B315-3AE72AFB8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45" y="2356242"/>
            <a:ext cx="10035310" cy="21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6873" y="1440695"/>
            <a:ext cx="2422719" cy="149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C1149B-8A87-456A-AE39-F4F09C2A5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5"/>
          <a:stretch/>
        </p:blipFill>
        <p:spPr>
          <a:xfrm>
            <a:off x="2143330" y="2551711"/>
            <a:ext cx="8290351" cy="39453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FBA39-AF89-45A2-ADC5-E3B6D80707F5}"/>
              </a:ext>
            </a:extLst>
          </p:cNvPr>
          <p:cNvSpPr/>
          <p:nvPr/>
        </p:nvSpPr>
        <p:spPr>
          <a:xfrm>
            <a:off x="3077401" y="621449"/>
            <a:ext cx="64222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dirty="0">
                <a:solidFill>
                  <a:srgbClr val="009FE3"/>
                </a:solidFill>
                <a:latin typeface="NettoOT-Bold" panose="02010804010101010104" pitchFamily="50" charset="0"/>
              </a:rPr>
              <a:t>Have you ever… </a:t>
            </a:r>
          </a:p>
        </p:txBody>
      </p:sp>
    </p:spTree>
    <p:extLst>
      <p:ext uri="{BB962C8B-B14F-4D97-AF65-F5344CB8AC3E}">
        <p14:creationId xmlns:p14="http://schemas.microsoft.com/office/powerpoint/2010/main" val="30782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ame&#10;&#10;Description automatically generated">
            <a:extLst>
              <a:ext uri="{FF2B5EF4-FFF2-40B4-BE49-F238E27FC236}">
                <a16:creationId xmlns:a16="http://schemas.microsoft.com/office/drawing/2014/main" id="{AB058566-2B96-4DDA-97B2-B70FD460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4709" r="14631" b="14893"/>
          <a:stretch/>
        </p:blipFill>
        <p:spPr>
          <a:xfrm rot="16995278">
            <a:off x="5970965" y="44609"/>
            <a:ext cx="5263798" cy="516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1" y="2191098"/>
            <a:ext cx="2231096" cy="1725606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F39200"/>
                </a:solidFill>
                <a:latin typeface="NettoOT-Bold" panose="02010804010101010104" pitchFamily="50" charset="0"/>
              </a:rPr>
              <a:t>Online identity detectives  </a:t>
            </a: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592398-8272-4412-A6C0-7637F0A04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7" y="529388"/>
            <a:ext cx="3894816" cy="58112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3266" y="1011616"/>
            <a:ext cx="3358114" cy="47136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6319" y="2755039"/>
            <a:ext cx="3250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Just got home from </a:t>
            </a:r>
            <a:r>
              <a:rPr lang="en-US" sz="2000" dirty="0" err="1" smtClean="0"/>
              <a:t>Hoole</a:t>
            </a:r>
            <a:r>
              <a:rPr lang="en-US" sz="2000" dirty="0" smtClean="0"/>
              <a:t> CE Primary School – what a day!</a:t>
            </a:r>
          </a:p>
          <a:p>
            <a:endParaRPr lang="en-US" sz="2000" dirty="0"/>
          </a:p>
          <a:p>
            <a:r>
              <a:rPr lang="en-US" sz="2000" dirty="0" smtClean="0"/>
              <a:t>It was my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birthday yesterday – I got loads of cool presents!</a:t>
            </a:r>
          </a:p>
          <a:p>
            <a:endParaRPr lang="en-US" sz="2000" dirty="0"/>
          </a:p>
          <a:p>
            <a:r>
              <a:rPr lang="en-US" sz="2000" dirty="0" smtClean="0"/>
              <a:t>Party at mine on Saturday (13 </a:t>
            </a:r>
            <a:r>
              <a:rPr lang="en-US" sz="2000" dirty="0" err="1" smtClean="0"/>
              <a:t>Hoole</a:t>
            </a:r>
            <a:r>
              <a:rPr lang="en-US" sz="2000" dirty="0" smtClean="0"/>
              <a:t> Street) at 2pm.</a:t>
            </a:r>
            <a:endParaRPr lang="en-US" sz="2000" dirty="0"/>
          </a:p>
        </p:txBody>
      </p:sp>
      <p:pic>
        <p:nvPicPr>
          <p:cNvPr id="7" name="Picture 6" descr="Screen Shot 2020-02-19 at 21.21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02" y="1166803"/>
            <a:ext cx="1041594" cy="1459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7901" y="1291424"/>
            <a:ext cx="1937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Sally Johnson</a:t>
            </a:r>
          </a:p>
        </p:txBody>
      </p:sp>
    </p:spTree>
    <p:extLst>
      <p:ext uri="{BB962C8B-B14F-4D97-AF65-F5344CB8AC3E}">
        <p14:creationId xmlns:p14="http://schemas.microsoft.com/office/powerpoint/2010/main" val="3433134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ame&#10;&#10;Description automatically generated">
            <a:extLst>
              <a:ext uri="{FF2B5EF4-FFF2-40B4-BE49-F238E27FC236}">
                <a16:creationId xmlns:a16="http://schemas.microsoft.com/office/drawing/2014/main" id="{AB058566-2B96-4DDA-97B2-B70FD460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7" t="14709" r="14631" b="14893"/>
          <a:stretch/>
        </p:blipFill>
        <p:spPr>
          <a:xfrm rot="16995278">
            <a:off x="5970965" y="44609"/>
            <a:ext cx="5263798" cy="5168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1" y="2191098"/>
            <a:ext cx="2231096" cy="1725606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F39200"/>
                </a:solidFill>
                <a:latin typeface="NettoOT-Bold" panose="02010804010101010104" pitchFamily="50" charset="0"/>
              </a:rPr>
              <a:t>Online identity detectives  </a:t>
            </a: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592398-8272-4412-A6C0-7637F0A045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96">
            <a:off x="801867" y="529388"/>
            <a:ext cx="3894816" cy="58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6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Competition Time!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poster explaining how to stay safe and happy when </a:t>
            </a:r>
            <a:r>
              <a:rPr lang="en-US" b="1" i="1" u="sng" dirty="0" smtClean="0"/>
              <a:t>gaming</a:t>
            </a:r>
            <a:r>
              <a:rPr lang="en-US" dirty="0" smtClean="0"/>
              <a:t> online.</a:t>
            </a:r>
          </a:p>
          <a:p>
            <a:endParaRPr lang="en-US" dirty="0"/>
          </a:p>
          <a:p>
            <a:r>
              <a:rPr lang="en-US" dirty="0" smtClean="0"/>
              <a:t>The prize will be a £10 gift card. </a:t>
            </a:r>
          </a:p>
          <a:p>
            <a:endParaRPr lang="en-US" dirty="0"/>
          </a:p>
          <a:p>
            <a:r>
              <a:rPr lang="en-US" dirty="0" smtClean="0"/>
              <a:t>Deadline is next Monday.</a:t>
            </a:r>
          </a:p>
          <a:p>
            <a:endParaRPr lang="en-US" dirty="0"/>
          </a:p>
          <a:p>
            <a:r>
              <a:rPr lang="en-US" dirty="0" smtClean="0"/>
              <a:t>Please bring entries to me in TGV or hand in at the office.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8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FCF98B-F0BF-441D-A7D4-D5BFD18B3820}"/>
              </a:ext>
            </a:extLst>
          </p:cNvPr>
          <p:cNvSpPr/>
          <p:nvPr/>
        </p:nvSpPr>
        <p:spPr>
          <a:xfrm>
            <a:off x="223820" y="246490"/>
            <a:ext cx="73340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39200"/>
                </a:solidFill>
                <a:latin typeface="NettoOT-Bold" panose="02010804010101010104" pitchFamily="50" charset="0"/>
              </a:rPr>
              <a:t>…seen or used an emoji?</a:t>
            </a:r>
            <a:endParaRPr lang="en-GB" sz="5400" dirty="0"/>
          </a:p>
        </p:txBody>
      </p:sp>
      <p:pic>
        <p:nvPicPr>
          <p:cNvPr id="16" name="Picture 15" descr="A picture containing card, screenshot, room&#10;&#10;Description automatically generated">
            <a:extLst>
              <a:ext uri="{FF2B5EF4-FFF2-40B4-BE49-F238E27FC236}">
                <a16:creationId xmlns:a16="http://schemas.microsoft.com/office/drawing/2014/main" id="{FAF016C8-1D27-4102-93F2-D3DEE36572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06" y="1084417"/>
            <a:ext cx="3492837" cy="5211339"/>
          </a:xfrm>
          <a:prstGeom prst="rect">
            <a:avLst/>
          </a:prstGeom>
        </p:spPr>
      </p:pic>
      <p:pic>
        <p:nvPicPr>
          <p:cNvPr id="28" name="Picture 27" descr="A picture containing window, room&#10;&#10;Description automatically generated">
            <a:extLst>
              <a:ext uri="{FF2B5EF4-FFF2-40B4-BE49-F238E27FC236}">
                <a16:creationId xmlns:a16="http://schemas.microsoft.com/office/drawing/2014/main" id="{8C610B73-AB31-4B96-ABBD-009DE3CC3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736">
            <a:off x="983164" y="1003885"/>
            <a:ext cx="6929266" cy="53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070D23-8D4A-4BD7-A262-023CC092182B}"/>
              </a:ext>
            </a:extLst>
          </p:cNvPr>
          <p:cNvSpPr/>
          <p:nvPr/>
        </p:nvSpPr>
        <p:spPr>
          <a:xfrm>
            <a:off x="2267962" y="5208771"/>
            <a:ext cx="77961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rgbClr val="009FE3"/>
                </a:solidFill>
                <a:latin typeface="NettoOT-Bold" panose="02010804010101010104" pitchFamily="50" charset="0"/>
              </a:rPr>
              <a:t>…used a filter online?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F40CE8-0542-4898-A329-3D381D35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000">
            <a:off x="715145" y="595996"/>
            <a:ext cx="2162175" cy="4286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4D8E81-8F28-4813-BE1F-115959FEF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747">
            <a:off x="6331750" y="1001907"/>
            <a:ext cx="2162175" cy="4000500"/>
          </a:xfrm>
          <a:prstGeom prst="rect">
            <a:avLst/>
          </a:prstGeom>
        </p:spPr>
      </p:pic>
      <p:pic>
        <p:nvPicPr>
          <p:cNvPr id="23" name="Picture 22" descr="A person posing for a photo&#10;&#10;Description automatically generated">
            <a:extLst>
              <a:ext uri="{FF2B5EF4-FFF2-40B4-BE49-F238E27FC236}">
                <a16:creationId xmlns:a16="http://schemas.microsoft.com/office/drawing/2014/main" id="{11DA6CA9-A3F8-4F4B-9ADF-09EB45560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90" y="741478"/>
            <a:ext cx="2259884" cy="4341042"/>
          </a:xfrm>
          <a:prstGeom prst="rect">
            <a:avLst/>
          </a:prstGeom>
        </p:spPr>
      </p:pic>
      <p:pic>
        <p:nvPicPr>
          <p:cNvPr id="25" name="Picture 24" descr="A person looking at the screen of a cell phone&#10;&#10;Description automatically generated">
            <a:extLst>
              <a:ext uri="{FF2B5EF4-FFF2-40B4-BE49-F238E27FC236}">
                <a16:creationId xmlns:a16="http://schemas.microsoft.com/office/drawing/2014/main" id="{E92B60EE-A1D2-44FC-8074-AD1124152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54" y="1210045"/>
            <a:ext cx="2096083" cy="41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1E3065-6D89-492E-BF18-4B8B46150FEB}"/>
              </a:ext>
            </a:extLst>
          </p:cNvPr>
          <p:cNvSpPr/>
          <p:nvPr/>
        </p:nvSpPr>
        <p:spPr>
          <a:xfrm>
            <a:off x="480303" y="540066"/>
            <a:ext cx="9541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39200"/>
                </a:solidFill>
                <a:latin typeface="NettoOT-Bold" panose="02010804010101010104" pitchFamily="50" charset="0"/>
              </a:rPr>
              <a:t>… created or chosen an avatar or character?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588B3186-2035-4637-996A-C88E8142F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74" y="1456986"/>
            <a:ext cx="6895051" cy="46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9FCDDD3-9A7A-4387-89D9-9A4417346F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1"/>
          <a:stretch/>
        </p:blipFill>
        <p:spPr>
          <a:xfrm>
            <a:off x="894571" y="609436"/>
            <a:ext cx="5201429" cy="58876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7F77B6-B0A1-412C-BBE6-0E677793D4A3}"/>
              </a:ext>
            </a:extLst>
          </p:cNvPr>
          <p:cNvSpPr/>
          <p:nvPr/>
        </p:nvSpPr>
        <p:spPr>
          <a:xfrm>
            <a:off x="7195173" y="1976230"/>
            <a:ext cx="3909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rgbClr val="009FE3"/>
                </a:solidFill>
                <a:latin typeface="NettoOT-Bold" panose="02010804010101010104" pitchFamily="50" charset="0"/>
              </a:rPr>
              <a:t>…chosen a username?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7AE1066-A787-4C97-8007-E8A7DA394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16298"/>
              </p:ext>
            </p:extLst>
          </p:nvPr>
        </p:nvGraphicFramePr>
        <p:xfrm>
          <a:off x="2035564" y="993772"/>
          <a:ext cx="2919441" cy="27127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01294">
                  <a:extLst>
                    <a:ext uri="{9D8B030D-6E8A-4147-A177-3AD203B41FA5}">
                      <a16:colId xmlns:a16="http://schemas.microsoft.com/office/drawing/2014/main" val="124585027"/>
                    </a:ext>
                  </a:extLst>
                </a:gridCol>
                <a:gridCol w="818147">
                  <a:extLst>
                    <a:ext uri="{9D8B030D-6E8A-4147-A177-3AD203B41FA5}">
                      <a16:colId xmlns:a16="http://schemas.microsoft.com/office/drawing/2014/main" val="4027177927"/>
                    </a:ext>
                  </a:extLst>
                </a:gridCol>
              </a:tblGrid>
              <a:tr h="23433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europol" panose="020F0607030201010804" pitchFamily="34" charset="0"/>
                        </a:rPr>
                        <a:t>Username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Neuropol" panose="020F0607030201010804" pitchFamily="34" charset="0"/>
                        </a:rPr>
                        <a:t>Online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8069701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Gamer_girl467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Yes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306507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Jo.pizzaboss.73-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Yes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468208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sleepy_meerkat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No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452873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_Flying.fox.55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Yes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707558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mega.Millie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No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356601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Invisible_penguin23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No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403404"/>
                  </a:ext>
                </a:extLst>
              </a:tr>
              <a:tr h="26037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xX-PLY2WIN-Xx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No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5676"/>
                  </a:ext>
                </a:extLst>
              </a:tr>
              <a:tr h="271054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lucky-dimond.01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NettoOT-Bold" panose="02010804010101010104" pitchFamily="50" charset="0"/>
                        </a:rPr>
                        <a:t>No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117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9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185570-AA45-405B-BEAF-94C7258EDB81}"/>
              </a:ext>
            </a:extLst>
          </p:cNvPr>
          <p:cNvSpPr/>
          <p:nvPr/>
        </p:nvSpPr>
        <p:spPr>
          <a:xfrm>
            <a:off x="1837391" y="413212"/>
            <a:ext cx="8517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F39200"/>
                </a:solidFill>
                <a:latin typeface="NettoOT-Bold" panose="02010804010101010104" pitchFamily="50" charset="0"/>
              </a:rPr>
              <a:t>… shared something online about yourself or the things you like to do?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A4B48C-43A3-4590-94AE-0F9D1E2DA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09" y="1617125"/>
            <a:ext cx="6880579" cy="46103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CB5A8-5CF5-402D-B852-1AA4DB28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7275" y="3429000"/>
            <a:ext cx="585435" cy="5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0C017CF-509A-40B1-A551-B0317A21104D}"/>
              </a:ext>
            </a:extLst>
          </p:cNvPr>
          <p:cNvGrpSpPr/>
          <p:nvPr/>
        </p:nvGrpSpPr>
        <p:grpSpPr>
          <a:xfrm>
            <a:off x="6543464" y="3704219"/>
            <a:ext cx="3341337" cy="2797464"/>
            <a:chOff x="8127070" y="850851"/>
            <a:chExt cx="3341337" cy="2797464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33A1EF59-B4C8-42D9-A519-4E60C49EB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27070" y="850851"/>
              <a:ext cx="3341337" cy="27974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57762" y="1305421"/>
              <a:ext cx="3017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1"/>
                  </a:solidFill>
                  <a:latin typeface="NettoOT-Bold" panose="02010804010101010104" pitchFamily="50" charset="0"/>
                </a:rPr>
                <a:t>58% of people go online!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CC42CA-10AB-408A-8685-32B0D29F202E}"/>
              </a:ext>
            </a:extLst>
          </p:cNvPr>
          <p:cNvGrpSpPr/>
          <p:nvPr/>
        </p:nvGrpSpPr>
        <p:grpSpPr>
          <a:xfrm>
            <a:off x="6543464" y="480168"/>
            <a:ext cx="3983865" cy="1997844"/>
            <a:chOff x="564513" y="547472"/>
            <a:chExt cx="3983865" cy="1997844"/>
          </a:xfrm>
        </p:grpSpPr>
        <p:pic>
          <p:nvPicPr>
            <p:cNvPr id="16" name="Picture 15" descr="A picture containing sign, bridge, table&#10;&#10;Description automatically generated">
              <a:extLst>
                <a:ext uri="{FF2B5EF4-FFF2-40B4-BE49-F238E27FC236}">
                  <a16:creationId xmlns:a16="http://schemas.microsoft.com/office/drawing/2014/main" id="{70318E10-9E0B-42BD-A793-2E5B8A5DE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27"/>
            <a:stretch/>
          </p:blipFill>
          <p:spPr>
            <a:xfrm>
              <a:off x="564513" y="547472"/>
              <a:ext cx="3983865" cy="199784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49434" y="930476"/>
              <a:ext cx="31889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NettoOT-Bold" panose="02010804010101010104" pitchFamily="50" charset="0"/>
                </a:rPr>
                <a:t>People all over the world use the internet.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3E1D9D-0416-49CB-9CEC-A7E9284D24D5}"/>
              </a:ext>
            </a:extLst>
          </p:cNvPr>
          <p:cNvGrpSpPr/>
          <p:nvPr/>
        </p:nvGrpSpPr>
        <p:grpSpPr>
          <a:xfrm rot="21388610">
            <a:off x="8577087" y="2139440"/>
            <a:ext cx="3080544" cy="2579120"/>
            <a:chOff x="4388228" y="1130066"/>
            <a:chExt cx="3495644" cy="2926654"/>
          </a:xfrm>
        </p:grpSpPr>
        <p:pic>
          <p:nvPicPr>
            <p:cNvPr id="19" name="Picture 18" descr="A picture containing bridge&#10;&#10;Description automatically generated">
              <a:extLst>
                <a:ext uri="{FF2B5EF4-FFF2-40B4-BE49-F238E27FC236}">
                  <a16:creationId xmlns:a16="http://schemas.microsoft.com/office/drawing/2014/main" id="{9423BB5A-629E-4FAB-936D-D2578C85B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228" y="1130066"/>
              <a:ext cx="3495644" cy="292665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523329" y="1639108"/>
              <a:ext cx="33392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NettoOT-Bold" panose="02010804010101010104" pitchFamily="50" charset="0"/>
                </a:rPr>
                <a:t>So there are lots of different identities online. </a:t>
              </a:r>
            </a:p>
          </p:txBody>
        </p:sp>
      </p:grpSp>
      <p:pic>
        <p:nvPicPr>
          <p:cNvPr id="12" name="Picture 11" descr="A picture containing clock&#10;&#10;Description automatically generated">
            <a:extLst>
              <a:ext uri="{FF2B5EF4-FFF2-40B4-BE49-F238E27FC236}">
                <a16:creationId xmlns:a16="http://schemas.microsoft.com/office/drawing/2014/main" id="{9107DAC7-892B-4CAC-80BE-1A2D29F2C4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663" b="-1"/>
          <a:stretch/>
        </p:blipFill>
        <p:spPr>
          <a:xfrm>
            <a:off x="457200" y="397042"/>
            <a:ext cx="6201521" cy="61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681</Words>
  <Application>Microsoft Office PowerPoint</Application>
  <PresentationFormat>Widescreen</PresentationFormat>
  <Paragraphs>137</Paragraphs>
  <Slides>32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Neuropol</vt:lpstr>
      <vt:lpstr>Arial</vt:lpstr>
      <vt:lpstr>NettoOT-Bold</vt:lpstr>
      <vt:lpstr>Granstander Clean</vt:lpstr>
      <vt:lpstr>Calibri Light</vt:lpstr>
      <vt:lpstr>Calibri</vt:lpstr>
      <vt:lpstr>Office Theme</vt:lpstr>
      <vt:lpstr>PowerPoint Presentation</vt:lpstr>
      <vt:lpstr>What uses the internet?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 your identity?</vt:lpstr>
      <vt:lpstr>PowerPoint Presentation</vt:lpstr>
      <vt:lpstr>This is me!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identity detectives  </vt:lpstr>
      <vt:lpstr>Online identity detectives  </vt:lpstr>
      <vt:lpstr>Competition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internet</dc:title>
  <dc:creator>Lindsay Buck</dc:creator>
  <cp:lastModifiedBy>Rebecca Salisbury</cp:lastModifiedBy>
  <cp:revision>67</cp:revision>
  <cp:lastPrinted>2019-08-27T08:18:14Z</cp:lastPrinted>
  <dcterms:created xsi:type="dcterms:W3CDTF">2019-07-31T11:19:10Z</dcterms:created>
  <dcterms:modified xsi:type="dcterms:W3CDTF">2020-03-02T08:43:29Z</dcterms:modified>
</cp:coreProperties>
</file>