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6"/>
  </p:notesMasterIdLst>
  <p:handoutMasterIdLst>
    <p:handoutMasterId r:id="rId17"/>
  </p:handoutMasterIdLst>
  <p:sldIdLst>
    <p:sldId id="257" r:id="rId5"/>
    <p:sldId id="265" r:id="rId6"/>
    <p:sldId id="266" r:id="rId7"/>
    <p:sldId id="258" r:id="rId8"/>
    <p:sldId id="270" r:id="rId9"/>
    <p:sldId id="271" r:id="rId10"/>
    <p:sldId id="269" r:id="rId11"/>
    <p:sldId id="268" r:id="rId12"/>
    <p:sldId id="274" r:id="rId13"/>
    <p:sldId id="273" r:id="rId14"/>
    <p:sldId id="27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p:cViewPr varScale="1">
        <p:scale>
          <a:sx n="88" d="100"/>
          <a:sy n="88" d="100"/>
        </p:scale>
        <p:origin x="494" y="62"/>
      </p:cViewPr>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95" d="100"/>
          <a:sy n="95" d="100"/>
        </p:scale>
        <p:origin x="358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BE2AAA-2CC7-4F9C-A8C6-8B9F2A3E9EF0}" type="datetimeFigureOut">
              <a:rPr lang="en-US" smtClean="0"/>
              <a:t>5/6/2021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50AD62A-9EE1-43E3-A7E5-D268F71DF3EB}" type="slidenum">
              <a:rPr lang="en-US" smtClean="0"/>
              <a:t>‹#›</a:t>
            </a:fld>
            <a:endParaRPr lang="en-US"/>
          </a:p>
        </p:txBody>
      </p:sp>
    </p:spTree>
    <p:extLst>
      <p:ext uri="{BB962C8B-B14F-4D97-AF65-F5344CB8AC3E}">
        <p14:creationId xmlns:p14="http://schemas.microsoft.com/office/powerpoint/2010/main" val="1436448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37ADBA-1AC7-4CD6-8AFF-4E8087BA5487}" type="datetimeFigureOut">
              <a:rPr lang="en-US" smtClean="0"/>
              <a:t>5/6/2021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34C2EF-8A97-4DAF-B099-E567883644D6}" type="slidenum">
              <a:rPr lang="en-US" smtClean="0"/>
              <a:t>‹#›</a:t>
            </a:fld>
            <a:endParaRPr lang="en-US"/>
          </a:p>
        </p:txBody>
      </p:sp>
    </p:spTree>
    <p:extLst>
      <p:ext uri="{BB962C8B-B14F-4D97-AF65-F5344CB8AC3E}">
        <p14:creationId xmlns:p14="http://schemas.microsoft.com/office/powerpoint/2010/main" val="71809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r>
              <a:rPr lang="en-US" baseline="0" dirty="0"/>
              <a:t> </a:t>
            </a:r>
            <a:r>
              <a:rPr lang="en-US" dirty="0"/>
              <a:t>To change images on this slide, select a picture and delete it. Then click the Insert Picture </a:t>
            </a:r>
            <a:r>
              <a:rPr lang="en-US" dirty="0" smtClean="0"/>
              <a:t>icon</a:t>
            </a:r>
            <a:r>
              <a:rPr lang="en-US" baseline="0" dirty="0" smtClean="0"/>
              <a:t> </a:t>
            </a:r>
            <a:r>
              <a:rPr lang="en-US" dirty="0" smtClean="0"/>
              <a:t>in </a:t>
            </a:r>
            <a:r>
              <a:rPr lang="en-US" dirty="0"/>
              <a:t>the placeholder to insert your own image.</a:t>
            </a:r>
          </a:p>
        </p:txBody>
      </p:sp>
      <p:sp>
        <p:nvSpPr>
          <p:cNvPr id="4" name="Slide Number Placeholder 3"/>
          <p:cNvSpPr>
            <a:spLocks noGrp="1"/>
          </p:cNvSpPr>
          <p:nvPr>
            <p:ph type="sldNum" sz="quarter" idx="10"/>
          </p:nvPr>
        </p:nvSpPr>
        <p:spPr/>
        <p:txBody>
          <a:bodyPr/>
          <a:lstStyle/>
          <a:p>
            <a:fld id="{5534C2EF-8A97-4DAF-B099-E567883644D6}" type="slidenum">
              <a:rPr lang="en-US" smtClean="0"/>
              <a:t>2</a:t>
            </a:fld>
            <a:endParaRPr lang="en-US"/>
          </a:p>
        </p:txBody>
      </p:sp>
    </p:spTree>
    <p:extLst>
      <p:ext uri="{BB962C8B-B14F-4D97-AF65-F5344CB8AC3E}">
        <p14:creationId xmlns:p14="http://schemas.microsoft.com/office/powerpoint/2010/main" val="3886014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r>
              <a:rPr lang="en-US" baseline="0" dirty="0"/>
              <a:t> </a:t>
            </a:r>
            <a:r>
              <a:rPr lang="en-US" dirty="0"/>
              <a:t>To change images on this slide, select a picture and delete it. Then click the Insert Picture </a:t>
            </a:r>
            <a:r>
              <a:rPr lang="en-US" dirty="0" smtClean="0"/>
              <a:t>icon</a:t>
            </a:r>
            <a:r>
              <a:rPr lang="en-US" baseline="0" dirty="0" smtClean="0"/>
              <a:t> </a:t>
            </a:r>
            <a:r>
              <a:rPr lang="en-US" dirty="0" smtClean="0"/>
              <a:t>in </a:t>
            </a:r>
            <a:r>
              <a:rPr lang="en-US" dirty="0"/>
              <a:t>the placeholder to insert your own image.</a:t>
            </a:r>
          </a:p>
        </p:txBody>
      </p:sp>
      <p:sp>
        <p:nvSpPr>
          <p:cNvPr id="4" name="Slide Number Placeholder 3"/>
          <p:cNvSpPr>
            <a:spLocks noGrp="1"/>
          </p:cNvSpPr>
          <p:nvPr>
            <p:ph type="sldNum" sz="quarter" idx="10"/>
          </p:nvPr>
        </p:nvSpPr>
        <p:spPr/>
        <p:txBody>
          <a:bodyPr/>
          <a:lstStyle/>
          <a:p>
            <a:fld id="{5534C2EF-8A97-4DAF-B099-E567883644D6}" type="slidenum">
              <a:rPr lang="en-US" smtClean="0"/>
              <a:t>3</a:t>
            </a:fld>
            <a:endParaRPr lang="en-US"/>
          </a:p>
        </p:txBody>
      </p:sp>
    </p:spTree>
    <p:extLst>
      <p:ext uri="{BB962C8B-B14F-4D97-AF65-F5344CB8AC3E}">
        <p14:creationId xmlns:p14="http://schemas.microsoft.com/office/powerpoint/2010/main" val="3727004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r>
              <a:rPr lang="en-US" baseline="0" dirty="0"/>
              <a:t> </a:t>
            </a:r>
            <a:r>
              <a:rPr lang="en-US" dirty="0"/>
              <a:t>To change images on this slide, select a picture and delete it. Then click the Insert Picture </a:t>
            </a:r>
            <a:r>
              <a:rPr lang="en-US" dirty="0" smtClean="0"/>
              <a:t>icon</a:t>
            </a:r>
            <a:r>
              <a:rPr lang="en-US" baseline="0" dirty="0" smtClean="0"/>
              <a:t> </a:t>
            </a:r>
            <a:r>
              <a:rPr lang="en-US" dirty="0" smtClean="0"/>
              <a:t>in </a:t>
            </a:r>
            <a:r>
              <a:rPr lang="en-US" dirty="0"/>
              <a:t>the placeholder to insert your own image.</a:t>
            </a:r>
          </a:p>
        </p:txBody>
      </p:sp>
      <p:sp>
        <p:nvSpPr>
          <p:cNvPr id="4" name="Slide Number Placeholder 3"/>
          <p:cNvSpPr>
            <a:spLocks noGrp="1"/>
          </p:cNvSpPr>
          <p:nvPr>
            <p:ph type="sldNum" sz="quarter" idx="10"/>
          </p:nvPr>
        </p:nvSpPr>
        <p:spPr/>
        <p:txBody>
          <a:bodyPr/>
          <a:lstStyle/>
          <a:p>
            <a:fld id="{5534C2EF-8A97-4DAF-B099-E567883644D6}" type="slidenum">
              <a:rPr lang="en-US" smtClean="0"/>
              <a:t>8</a:t>
            </a:fld>
            <a:endParaRPr lang="en-US"/>
          </a:p>
        </p:txBody>
      </p:sp>
    </p:spTree>
    <p:extLst>
      <p:ext uri="{BB962C8B-B14F-4D97-AF65-F5344CB8AC3E}">
        <p14:creationId xmlns:p14="http://schemas.microsoft.com/office/powerpoint/2010/main" val="5532655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2124" r="323" b="422"/>
          <a:stretch/>
        </p:blipFill>
        <p:spPr>
          <a:xfrm>
            <a:off x="1524" y="1"/>
            <a:ext cx="12188952" cy="6858000"/>
          </a:xfrm>
          <a:prstGeom prst="rect">
            <a:avLst/>
          </a:prstGeom>
        </p:spPr>
      </p:pic>
      <p:sp>
        <p:nvSpPr>
          <p:cNvPr id="2" name="Title 1"/>
          <p:cNvSpPr>
            <a:spLocks noGrp="1"/>
          </p:cNvSpPr>
          <p:nvPr>
            <p:ph type="ctrTitle"/>
          </p:nvPr>
        </p:nvSpPr>
        <p:spPr>
          <a:xfrm>
            <a:off x="838200" y="533400"/>
            <a:ext cx="8458200" cy="1828800"/>
          </a:xfrm>
        </p:spPr>
        <p:txBody>
          <a:bodyPr anchor="b">
            <a:normAutofit/>
          </a:bodyPr>
          <a:lstStyle>
            <a:lvl1pPr algn="l">
              <a:defRPr sz="4400"/>
            </a:lvl1pPr>
          </a:lstStyle>
          <a:p>
            <a:r>
              <a:rPr lang="en-US" smtClean="0"/>
              <a:t>Click to edit Master title style</a:t>
            </a:r>
            <a:endParaRPr lang="en-US" dirty="0"/>
          </a:p>
        </p:txBody>
      </p:sp>
      <p:sp>
        <p:nvSpPr>
          <p:cNvPr id="3" name="Subtitle 2"/>
          <p:cNvSpPr>
            <a:spLocks noGrp="1"/>
          </p:cNvSpPr>
          <p:nvPr>
            <p:ph type="subTitle" idx="1"/>
          </p:nvPr>
        </p:nvSpPr>
        <p:spPr>
          <a:xfrm>
            <a:off x="838200" y="2438400"/>
            <a:ext cx="7086600" cy="914400"/>
          </a:xfrm>
        </p:spPr>
        <p:txBody>
          <a:bodyPr>
            <a:normAutofit/>
          </a:bodyPr>
          <a:lstStyle>
            <a:lvl1pPr marL="0" indent="0" algn="l">
              <a:spcBef>
                <a:spcPts val="1200"/>
              </a:spcBef>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4154451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wo Pictures with Captions">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2" name="Title 1"/>
          <p:cNvSpPr>
            <a:spLocks noGrp="1"/>
          </p:cNvSpPr>
          <p:nvPr>
            <p:ph type="title"/>
          </p:nvPr>
        </p:nvSpPr>
        <p:spPr>
          <a:xfrm>
            <a:off x="1028580" y="5791200"/>
            <a:ext cx="8115419" cy="701674"/>
          </a:xfrm>
        </p:spPr>
        <p:txBody>
          <a:bodyPr vert="horz" lIns="91440" tIns="45720" rIns="91440" bIns="45720" rtlCol="0" anchor="b">
            <a:normAutofit/>
          </a:bodyPr>
          <a:lstStyle>
            <a:lvl1pPr>
              <a:defRPr lang="en-US" sz="2400">
                <a:solidFill>
                  <a:schemeClr val="accent1"/>
                </a:solidFill>
              </a:defRPr>
            </a:lvl1pPr>
          </a:lstStyle>
          <a:p>
            <a:pPr lvl="0"/>
            <a:r>
              <a:rPr lang="en-US" smtClean="0"/>
              <a:t>Click to edit Master title style</a:t>
            </a:r>
            <a:endParaRPr lang="en-US" dirty="0"/>
          </a:p>
        </p:txBody>
      </p:sp>
      <p:sp>
        <p:nvSpPr>
          <p:cNvPr id="7" name="Freeform 5"/>
          <p:cNvSpPr>
            <a:spLocks/>
          </p:cNvSpPr>
          <p:nvPr/>
        </p:nvSpPr>
        <p:spPr bwMode="gray">
          <a:xfrm>
            <a:off x="762000"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descr="An empty placeholder to add an image. Click on the placeholder and select the image that you wish to add"/>
          <p:cNvSpPr>
            <a:spLocks noGrp="1"/>
          </p:cNvSpPr>
          <p:nvPr>
            <p:ph type="pic" sz="quarter" idx="13"/>
          </p:nvPr>
        </p:nvSpPr>
        <p:spPr>
          <a:xfrm>
            <a:off x="992435"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smtClean="0"/>
              <a:t>Click icon to add picture</a:t>
            </a:r>
            <a:endParaRPr lang="en-US"/>
          </a:p>
        </p:txBody>
      </p:sp>
      <p:sp>
        <p:nvSpPr>
          <p:cNvPr id="17" name="Text Placeholder 16"/>
          <p:cNvSpPr>
            <a:spLocks noGrp="1"/>
          </p:cNvSpPr>
          <p:nvPr>
            <p:ph type="body" sz="quarter" idx="14"/>
          </p:nvPr>
        </p:nvSpPr>
        <p:spPr>
          <a:xfrm>
            <a:off x="1028581" y="5181600"/>
            <a:ext cx="3566160" cy="493776"/>
          </a:xfrm>
        </p:spPr>
        <p:txBody>
          <a:bodyPr>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smtClean="0"/>
              <a:t>Edit Master text styles</a:t>
            </a:r>
          </a:p>
        </p:txBody>
      </p:sp>
      <p:sp>
        <p:nvSpPr>
          <p:cNvPr id="18" name="Freeform 5"/>
          <p:cNvSpPr>
            <a:spLocks/>
          </p:cNvSpPr>
          <p:nvPr/>
        </p:nvSpPr>
        <p:spPr bwMode="gray">
          <a:xfrm>
            <a:off x="5300133"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9" name="Picture Placeholder 18" descr="An empty placeholder to add an image. Click on the placeholder and select the image that you wish to add"/>
          <p:cNvSpPr>
            <a:spLocks noGrp="1"/>
          </p:cNvSpPr>
          <p:nvPr>
            <p:ph type="pic" sz="quarter" idx="15"/>
          </p:nvPr>
        </p:nvSpPr>
        <p:spPr>
          <a:xfrm>
            <a:off x="5530568"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smtClean="0"/>
              <a:t>Click icon to add picture</a:t>
            </a:r>
            <a:endParaRPr lang="en-US" dirty="0"/>
          </a:p>
        </p:txBody>
      </p:sp>
      <p:sp>
        <p:nvSpPr>
          <p:cNvPr id="20" name="Text Placeholder 16"/>
          <p:cNvSpPr>
            <a:spLocks noGrp="1"/>
          </p:cNvSpPr>
          <p:nvPr>
            <p:ph type="body" sz="quarter" idx="16"/>
          </p:nvPr>
        </p:nvSpPr>
        <p:spPr>
          <a:xfrm>
            <a:off x="5566714" y="5181600"/>
            <a:ext cx="3566160" cy="493776"/>
          </a:xfrm>
        </p:spPr>
        <p:txBody>
          <a:bodyPr>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smtClean="0"/>
              <a:t>Edit Master text styles</a:t>
            </a:r>
          </a:p>
        </p:txBody>
      </p:sp>
    </p:spTree>
    <p:extLst>
      <p:ext uri="{BB962C8B-B14F-4D97-AF65-F5344CB8AC3E}">
        <p14:creationId xmlns:p14="http://schemas.microsoft.com/office/powerpoint/2010/main" val="2037772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hree Pictures with Caption">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2" name="Title 1"/>
          <p:cNvSpPr>
            <a:spLocks noGrp="1"/>
          </p:cNvSpPr>
          <p:nvPr>
            <p:ph type="title"/>
          </p:nvPr>
        </p:nvSpPr>
        <p:spPr>
          <a:xfrm>
            <a:off x="1028580" y="5305424"/>
            <a:ext cx="8104083" cy="579921"/>
          </a:xfrm>
        </p:spPr>
        <p:txBody>
          <a:bodyPr>
            <a:normAutofit/>
          </a:bodyPr>
          <a:lstStyle>
            <a:lvl1pPr>
              <a:defRPr sz="2400">
                <a:solidFill>
                  <a:schemeClr val="accent1"/>
                </a:solidFill>
              </a:defRPr>
            </a:lvl1pPr>
          </a:lstStyle>
          <a:p>
            <a:r>
              <a:rPr lang="en-US" smtClean="0"/>
              <a:t>Click to edit Master title style</a:t>
            </a:r>
            <a:endParaRPr lang="en-US" dirty="0"/>
          </a:p>
        </p:txBody>
      </p:sp>
      <p:sp>
        <p:nvSpPr>
          <p:cNvPr id="7" name="Freeform 5"/>
          <p:cNvSpPr>
            <a:spLocks/>
          </p:cNvSpPr>
          <p:nvPr/>
        </p:nvSpPr>
        <p:spPr bwMode="gray">
          <a:xfrm>
            <a:off x="762000" y="933449"/>
            <a:ext cx="53340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descr="An empty placeholder to add an image. Click on the placeholder and select the image that you wish to add"/>
          <p:cNvSpPr>
            <a:spLocks noGrp="1"/>
          </p:cNvSpPr>
          <p:nvPr>
            <p:ph type="pic" sz="quarter" idx="13"/>
          </p:nvPr>
        </p:nvSpPr>
        <p:spPr>
          <a:xfrm>
            <a:off x="991888" y="1113022"/>
            <a:ext cx="4874224"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smtClean="0"/>
              <a:t>Click icon to add picture</a:t>
            </a:r>
            <a:endParaRPr lang="en-US"/>
          </a:p>
        </p:txBody>
      </p:sp>
      <p:sp>
        <p:nvSpPr>
          <p:cNvPr id="18" name="Freeform 5"/>
          <p:cNvSpPr>
            <a:spLocks/>
          </p:cNvSpPr>
          <p:nvPr/>
        </p:nvSpPr>
        <p:spPr bwMode="gray">
          <a:xfrm>
            <a:off x="6323873" y="967316"/>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9" name="Picture Placeholder 18" descr="An empty placeholder to add an image. Click on the placeholder and select the image that you wish to add"/>
          <p:cNvSpPr>
            <a:spLocks noGrp="1"/>
          </p:cNvSpPr>
          <p:nvPr>
            <p:ph type="pic" sz="quarter" idx="15"/>
          </p:nvPr>
        </p:nvSpPr>
        <p:spPr>
          <a:xfrm>
            <a:off x="6506025" y="1109743"/>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smtClean="0"/>
              <a:t>Click icon to add picture</a:t>
            </a:r>
            <a:endParaRPr lang="en-US"/>
          </a:p>
        </p:txBody>
      </p:sp>
      <p:sp>
        <p:nvSpPr>
          <p:cNvPr id="12" name="Freeform 5"/>
          <p:cNvSpPr>
            <a:spLocks/>
          </p:cNvSpPr>
          <p:nvPr/>
        </p:nvSpPr>
        <p:spPr bwMode="gray">
          <a:xfrm>
            <a:off x="6323873" y="3060954"/>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3" name="Picture Placeholder 12" descr="An empty placeholder to add an image. Click on the placeholder and select the image that you wish to add"/>
          <p:cNvSpPr>
            <a:spLocks noGrp="1"/>
          </p:cNvSpPr>
          <p:nvPr>
            <p:ph type="pic" sz="quarter" idx="16"/>
          </p:nvPr>
        </p:nvSpPr>
        <p:spPr>
          <a:xfrm>
            <a:off x="6506025" y="3203381"/>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smtClean="0"/>
              <a:t>Click icon to add picture</a:t>
            </a:r>
            <a:endParaRPr lang="en-US" dirty="0"/>
          </a:p>
        </p:txBody>
      </p:sp>
      <p:sp>
        <p:nvSpPr>
          <p:cNvPr id="17" name="Text Placeholder 16"/>
          <p:cNvSpPr>
            <a:spLocks noGrp="1"/>
          </p:cNvSpPr>
          <p:nvPr>
            <p:ph type="body" sz="quarter" idx="14"/>
          </p:nvPr>
        </p:nvSpPr>
        <p:spPr>
          <a:xfrm>
            <a:off x="1028581" y="5919255"/>
            <a:ext cx="8104082" cy="497420"/>
          </a:xfrm>
        </p:spPr>
        <p:txBody>
          <a:bodyPr>
            <a:normAutofit/>
          </a:bodyPr>
          <a:lstStyle>
            <a:lvl1pPr marL="0" indent="0">
              <a:spcBef>
                <a:spcPts val="0"/>
              </a:spcBef>
              <a:buNone/>
              <a:defRPr sz="16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smtClean="0"/>
              <a:t>Edit Master text styles</a:t>
            </a:r>
          </a:p>
        </p:txBody>
      </p:sp>
    </p:spTree>
    <p:extLst>
      <p:ext uri="{BB962C8B-B14F-4D97-AF65-F5344CB8AC3E}">
        <p14:creationId xmlns:p14="http://schemas.microsoft.com/office/powerpoint/2010/main" val="1017792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ive Pictures">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3" y="283"/>
            <a:ext cx="12188952" cy="6859715"/>
          </a:xfrm>
          <a:prstGeom prst="rect">
            <a:avLst/>
          </a:prstGeom>
        </p:spPr>
      </p:pic>
      <p:sp>
        <p:nvSpPr>
          <p:cNvPr id="2" name="Title 1"/>
          <p:cNvSpPr>
            <a:spLocks noGrp="1"/>
          </p:cNvSpPr>
          <p:nvPr>
            <p:ph type="title"/>
          </p:nvPr>
        </p:nvSpPr>
        <p:spPr>
          <a:xfrm>
            <a:off x="9677400" y="365126"/>
            <a:ext cx="2133600" cy="1539874"/>
          </a:xfrm>
        </p:spPr>
        <p:txBody>
          <a:bodyPr vert="horz" lIns="91440" tIns="45720" rIns="91440" bIns="45720" rtlCol="0" anchor="b">
            <a:normAutofit/>
          </a:bodyPr>
          <a:lstStyle>
            <a:lvl1pPr>
              <a:defRPr lang="en-US" sz="2400">
                <a:solidFill>
                  <a:schemeClr val="accent1"/>
                </a:solidFill>
              </a:defRPr>
            </a:lvl1pPr>
          </a:lstStyle>
          <a:p>
            <a:pPr lvl="0"/>
            <a:r>
              <a:rPr lang="en-US" smtClean="0"/>
              <a:t>Click to edit Master title style</a:t>
            </a:r>
            <a:endParaRPr lang="en-US"/>
          </a:p>
        </p:txBody>
      </p:sp>
      <p:sp>
        <p:nvSpPr>
          <p:cNvPr id="8" name="Freeform 5"/>
          <p:cNvSpPr>
            <a:spLocks/>
          </p:cNvSpPr>
          <p:nvPr/>
        </p:nvSpPr>
        <p:spPr bwMode="gray">
          <a:xfrm>
            <a:off x="4182533" y="265044"/>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 name="Picture Placeholder 8" descr="An empty placeholder to add an image. Click on the placeholder and select the image that you wish to add"/>
          <p:cNvSpPr>
            <a:spLocks noGrp="1"/>
          </p:cNvSpPr>
          <p:nvPr>
            <p:ph type="pic" sz="quarter" idx="13"/>
          </p:nvPr>
        </p:nvSpPr>
        <p:spPr>
          <a:xfrm>
            <a:off x="4424435" y="436315"/>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smtClean="0"/>
              <a:t>Click icon to add picture</a:t>
            </a:r>
            <a:endParaRPr lang="en-US" dirty="0"/>
          </a:p>
        </p:txBody>
      </p:sp>
      <p:sp>
        <p:nvSpPr>
          <p:cNvPr id="10" name="Freeform 5"/>
          <p:cNvSpPr>
            <a:spLocks/>
          </p:cNvSpPr>
          <p:nvPr/>
        </p:nvSpPr>
        <p:spPr bwMode="gray">
          <a:xfrm>
            <a:off x="816188" y="384723"/>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Picture Placeholder 10" descr="An empty placeholder to add an image. Click on the placeholder and select the image that you wish to add"/>
          <p:cNvSpPr>
            <a:spLocks noGrp="1"/>
          </p:cNvSpPr>
          <p:nvPr>
            <p:ph type="pic" sz="quarter" idx="15"/>
          </p:nvPr>
        </p:nvSpPr>
        <p:spPr>
          <a:xfrm>
            <a:off x="1013022" y="538232"/>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smtClean="0"/>
              <a:t>Click icon to add picture</a:t>
            </a:r>
            <a:endParaRPr lang="en-US"/>
          </a:p>
        </p:txBody>
      </p:sp>
      <p:sp>
        <p:nvSpPr>
          <p:cNvPr id="12" name="Freeform 5"/>
          <p:cNvSpPr>
            <a:spLocks/>
          </p:cNvSpPr>
          <p:nvPr/>
        </p:nvSpPr>
        <p:spPr bwMode="gray">
          <a:xfrm>
            <a:off x="816188" y="2478361"/>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3" name="Picture Placeholder 12" descr="An empty placeholder to add an image. Click on the placeholder and select the image that you wish to add"/>
          <p:cNvSpPr>
            <a:spLocks noGrp="1"/>
          </p:cNvSpPr>
          <p:nvPr>
            <p:ph type="pic" sz="quarter" idx="16"/>
          </p:nvPr>
        </p:nvSpPr>
        <p:spPr>
          <a:xfrm>
            <a:off x="1013022" y="2631870"/>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smtClean="0"/>
              <a:t>Click icon to add picture</a:t>
            </a:r>
            <a:endParaRPr lang="en-US"/>
          </a:p>
        </p:txBody>
      </p:sp>
      <p:sp>
        <p:nvSpPr>
          <p:cNvPr id="14" name="Freeform 5"/>
          <p:cNvSpPr>
            <a:spLocks/>
          </p:cNvSpPr>
          <p:nvPr/>
        </p:nvSpPr>
        <p:spPr bwMode="gray">
          <a:xfrm>
            <a:off x="816188" y="4571999"/>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descr="An empty placeholder to add an image. Click on the placeholder and select the image that you wish to add"/>
          <p:cNvSpPr>
            <a:spLocks noGrp="1"/>
          </p:cNvSpPr>
          <p:nvPr>
            <p:ph type="pic" sz="quarter" idx="17"/>
          </p:nvPr>
        </p:nvSpPr>
        <p:spPr>
          <a:xfrm>
            <a:off x="1013022" y="4725508"/>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smtClean="0"/>
              <a:t>Click icon to add picture</a:t>
            </a:r>
            <a:endParaRPr lang="en-US" dirty="0"/>
          </a:p>
        </p:txBody>
      </p:sp>
      <p:sp>
        <p:nvSpPr>
          <p:cNvPr id="20" name="Freeform 5"/>
          <p:cNvSpPr>
            <a:spLocks/>
          </p:cNvSpPr>
          <p:nvPr/>
        </p:nvSpPr>
        <p:spPr bwMode="gray">
          <a:xfrm>
            <a:off x="4182533" y="3448511"/>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1" name="Picture Placeholder 20" descr="An empty placeholder to add an image. Click on the placeholder and select the image that you wish to add"/>
          <p:cNvSpPr>
            <a:spLocks noGrp="1"/>
          </p:cNvSpPr>
          <p:nvPr>
            <p:ph type="pic" sz="quarter" idx="18"/>
          </p:nvPr>
        </p:nvSpPr>
        <p:spPr>
          <a:xfrm>
            <a:off x="4424435" y="3619782"/>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smtClean="0"/>
              <a:t>Click icon to add picture</a:t>
            </a:r>
            <a:endParaRPr lang="en-US" dirty="0"/>
          </a:p>
        </p:txBody>
      </p:sp>
    </p:spTree>
    <p:extLst>
      <p:ext uri="{BB962C8B-B14F-4D97-AF65-F5344CB8AC3E}">
        <p14:creationId xmlns:p14="http://schemas.microsoft.com/office/powerpoint/2010/main" val="864672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7FC8593D-7C47-471E-A8DF-97AC4FFD13F5}" type="datetimeFigureOut">
              <a:rPr lang="en-US" smtClean="0"/>
              <a:t>5/6/2021</a:t>
            </a:fld>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144326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65125"/>
            <a:ext cx="1828799" cy="49403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524000" y="365125"/>
            <a:ext cx="6858000" cy="49403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7FC8593D-7C47-471E-A8DF-97AC4FFD13F5}" type="datetimeFigureOut">
              <a:rPr lang="en-US" smtClean="0"/>
              <a:t>5/6/2021</a:t>
            </a:fld>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3926244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7FC8593D-7C47-471E-A8DF-97AC4FFD13F5}" type="datetimeFigureOut">
              <a:rPr lang="en-US" smtClean="0"/>
              <a:t>5/6/2021</a:t>
            </a:fld>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103573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434" t="422"/>
          <a:stretch/>
        </p:blipFill>
        <p:spPr>
          <a:xfrm>
            <a:off x="0" y="0"/>
            <a:ext cx="12188952" cy="6857176"/>
          </a:xfrm>
          <a:prstGeom prst="rect">
            <a:avLst/>
          </a:prstGeom>
        </p:spPr>
      </p:pic>
      <p:sp>
        <p:nvSpPr>
          <p:cNvPr id="2" name="Title 1"/>
          <p:cNvSpPr>
            <a:spLocks noGrp="1"/>
          </p:cNvSpPr>
          <p:nvPr>
            <p:ph type="title"/>
          </p:nvPr>
        </p:nvSpPr>
        <p:spPr>
          <a:xfrm>
            <a:off x="3352800" y="533400"/>
            <a:ext cx="7315200" cy="1828800"/>
          </a:xfrm>
        </p:spPr>
        <p:txBody>
          <a:bodyPr anchor="b">
            <a:normAutofit/>
          </a:bodyPr>
          <a:lstStyle>
            <a:lvl1pPr>
              <a:defRPr sz="4400"/>
            </a:lvl1pPr>
          </a:lstStyle>
          <a:p>
            <a:r>
              <a:rPr lang="en-US" smtClean="0"/>
              <a:t>Click to edit Master title style</a:t>
            </a:r>
            <a:endParaRPr lang="en-US"/>
          </a:p>
        </p:txBody>
      </p:sp>
      <p:sp>
        <p:nvSpPr>
          <p:cNvPr id="3" name="Text Placeholder 2"/>
          <p:cNvSpPr>
            <a:spLocks noGrp="1"/>
          </p:cNvSpPr>
          <p:nvPr>
            <p:ph type="body" idx="1"/>
          </p:nvPr>
        </p:nvSpPr>
        <p:spPr>
          <a:xfrm>
            <a:off x="3352800" y="2438400"/>
            <a:ext cx="5486400" cy="914400"/>
          </a:xfrm>
        </p:spPr>
        <p:txBody>
          <a:bodyPr>
            <a:normAutofit/>
          </a:bodyPr>
          <a:lstStyle>
            <a:lvl1pPr marL="0" indent="0">
              <a:spcBef>
                <a:spcPts val="1200"/>
              </a:spcBef>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2279508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0" y="1825625"/>
            <a:ext cx="4389120" cy="347472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78880" y="1825625"/>
            <a:ext cx="4389120" cy="347472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7FC8593D-7C47-471E-A8DF-97AC4FFD13F5}" type="datetimeFigureOut">
              <a:rPr lang="en-US" smtClean="0"/>
              <a:t>5/6/2021</a:t>
            </a:fld>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1625302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1524000" y="1828799"/>
            <a:ext cx="4389120" cy="795867"/>
          </a:xfrm>
        </p:spPr>
        <p:txBody>
          <a:bodyPr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524000" y="2624666"/>
            <a:ext cx="4389120" cy="267546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78880" y="1828799"/>
            <a:ext cx="4389120" cy="795867"/>
          </a:xfrm>
        </p:spPr>
        <p:txBody>
          <a:bodyPr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78880" y="2624666"/>
            <a:ext cx="4389120" cy="267546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7FC8593D-7C47-471E-A8DF-97AC4FFD13F5}" type="datetimeFigureOut">
              <a:rPr lang="en-US" smtClean="0"/>
              <a:t>5/6/2021</a:t>
            </a:fld>
            <a:endParaRPr lang="en-US"/>
          </a:p>
        </p:txBody>
      </p:sp>
      <p:sp>
        <p:nvSpPr>
          <p:cNvPr id="9" name="Slide Number Placeholder 8"/>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290008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7FC8593D-7C47-471E-A8DF-97AC4FFD13F5}" type="datetimeFigureOut">
              <a:rPr lang="en-US" smtClean="0"/>
              <a:t>5/6/2021</a:t>
            </a:fld>
            <a:endParaRPr lang="en-US"/>
          </a:p>
        </p:txBody>
      </p:sp>
      <p:sp>
        <p:nvSpPr>
          <p:cNvPr id="5" name="Slide Number Placeholder 4"/>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645025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7FC8593D-7C47-471E-A8DF-97AC4FFD13F5}" type="datetimeFigureOut">
              <a:rPr lang="en-US" smtClean="0"/>
              <a:t>5/6/2021</a:t>
            </a:fld>
            <a:endParaRPr lang="en-US"/>
          </a:p>
        </p:txBody>
      </p:sp>
      <p:sp>
        <p:nvSpPr>
          <p:cNvPr id="4" name="Slide Number Placeholder 3"/>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3580071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4724400" y="1828800"/>
            <a:ext cx="5943600" cy="3476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523999" y="1828800"/>
            <a:ext cx="2926080" cy="3476625"/>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7FC8593D-7C47-471E-A8DF-97AC4FFD13F5}" type="datetimeFigureOut">
              <a:rPr lang="en-US" smtClean="0"/>
              <a:t>5/6/2021</a:t>
            </a:fld>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807354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Freeform 5"/>
          <p:cNvSpPr>
            <a:spLocks/>
          </p:cNvSpPr>
          <p:nvPr/>
        </p:nvSpPr>
        <p:spPr bwMode="gray">
          <a:xfrm>
            <a:off x="804333" y="1695450"/>
            <a:ext cx="5596467" cy="3295650"/>
          </a:xfrm>
          <a:custGeom>
            <a:avLst/>
            <a:gdLst>
              <a:gd name="T0" fmla="*/ 1279 w 1347"/>
              <a:gd name="T1" fmla="*/ 919 h 986"/>
              <a:gd name="T2" fmla="*/ 65 w 1347"/>
              <a:gd name="T3" fmla="*/ 919 h 986"/>
              <a:gd name="T4" fmla="*/ 65 w 1347"/>
              <a:gd name="T5" fmla="*/ 64 h 986"/>
              <a:gd name="T6" fmla="*/ 1279 w 1347"/>
              <a:gd name="T7" fmla="*/ 64 h 986"/>
              <a:gd name="T8" fmla="*/ 1279 w 1347"/>
              <a:gd name="T9" fmla="*/ 919 h 986"/>
            </a:gdLst>
            <a:ahLst/>
            <a:cxnLst>
              <a:cxn ang="0">
                <a:pos x="T0" y="T1"/>
              </a:cxn>
              <a:cxn ang="0">
                <a:pos x="T2" y="T3"/>
              </a:cxn>
              <a:cxn ang="0">
                <a:pos x="T4" y="T5"/>
              </a:cxn>
              <a:cxn ang="0">
                <a:pos x="T6" y="T7"/>
              </a:cxn>
              <a:cxn ang="0">
                <a:pos x="T8" y="T9"/>
              </a:cxn>
            </a:cxnLst>
            <a:rect l="0" t="0" r="r" b="b"/>
            <a:pathLst>
              <a:path w="1347" h="986">
                <a:moveTo>
                  <a:pt x="1279" y="919"/>
                </a:moveTo>
                <a:cubicBezTo>
                  <a:pt x="1211" y="986"/>
                  <a:pt x="121" y="974"/>
                  <a:pt x="65" y="919"/>
                </a:cubicBezTo>
                <a:cubicBezTo>
                  <a:pt x="9" y="863"/>
                  <a:pt x="0" y="128"/>
                  <a:pt x="65" y="64"/>
                </a:cubicBezTo>
                <a:cubicBezTo>
                  <a:pt x="130" y="0"/>
                  <a:pt x="1217" y="3"/>
                  <a:pt x="1279" y="64"/>
                </a:cubicBezTo>
                <a:cubicBezTo>
                  <a:pt x="1341" y="125"/>
                  <a:pt x="1347" y="852"/>
                  <a:pt x="1279" y="919"/>
                </a:cubicBezTo>
                <a:close/>
              </a:path>
            </a:pathLst>
          </a:custGeom>
          <a:solidFill>
            <a:srgbClr val="FFFFFF"/>
          </a:solidFill>
          <a:ln>
            <a:noFill/>
          </a:ln>
          <a:effectLst>
            <a:outerShdw blurRad="317500" dist="63500" dir="2700000" algn="tl" rotWithShape="0">
              <a:prstClr val="black">
                <a:alpha val="30000"/>
              </a:prstClr>
            </a:outerShdw>
          </a:effectLst>
          <a:extLst/>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p:txBody>
          <a:bodyPr anchor="b"/>
          <a:lstStyle>
            <a:lvl1pPr>
              <a:defRPr sz="3200"/>
            </a:lvl1pPr>
          </a:lstStyle>
          <a:p>
            <a:r>
              <a:rPr lang="en-US" smtClean="0"/>
              <a:t>Click to edit Master title style</a:t>
            </a:r>
            <a:endParaRPr lang="en-US"/>
          </a:p>
        </p:txBody>
      </p:sp>
      <p:sp>
        <p:nvSpPr>
          <p:cNvPr id="12" name="Picture Placeholder 11" descr="An empty placeholder to add an image. Click on the placeholder and select the image that you wish to add"/>
          <p:cNvSpPr>
            <a:spLocks noGrp="1"/>
          </p:cNvSpPr>
          <p:nvPr>
            <p:ph type="pic" idx="1"/>
          </p:nvPr>
        </p:nvSpPr>
        <p:spPr>
          <a:xfrm>
            <a:off x="1006022" y="1874520"/>
            <a:ext cx="5193089" cy="2937510"/>
          </a:xfrm>
          <a:custGeom>
            <a:avLst/>
            <a:gdLst>
              <a:gd name="connsiteX0" fmla="*/ 2531359 w 5066932"/>
              <a:gd name="connsiteY0" fmla="*/ 21 h 2945784"/>
              <a:gd name="connsiteX1" fmla="*/ 4878015 w 5066932"/>
              <a:gd name="connsiteY1" fmla="*/ 145719 h 2945784"/>
              <a:gd name="connsiteX2" fmla="*/ 4878015 w 5066932"/>
              <a:gd name="connsiteY2" fmla="*/ 2803241 h 2945784"/>
              <a:gd name="connsiteX3" fmla="*/ 175988 w 5066932"/>
              <a:gd name="connsiteY3" fmla="*/ 2803241 h 2945784"/>
              <a:gd name="connsiteX4" fmla="*/ 175988 w 5066932"/>
              <a:gd name="connsiteY4" fmla="*/ 145719 h 2945784"/>
              <a:gd name="connsiteX5" fmla="*/ 2531359 w 5066932"/>
              <a:gd name="connsiteY5" fmla="*/ 21 h 29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66932" h="2945784">
                <a:moveTo>
                  <a:pt x="2531359" y="21"/>
                </a:moveTo>
                <a:cubicBezTo>
                  <a:pt x="3645379" y="1187"/>
                  <a:pt x="4757946" y="50918"/>
                  <a:pt x="4878015" y="145719"/>
                </a:cubicBezTo>
                <a:cubicBezTo>
                  <a:pt x="5118151" y="335320"/>
                  <a:pt x="5141390" y="2594991"/>
                  <a:pt x="4878015" y="2803241"/>
                </a:cubicBezTo>
                <a:cubicBezTo>
                  <a:pt x="4614639" y="3011491"/>
                  <a:pt x="392886" y="2974193"/>
                  <a:pt x="175988" y="2803241"/>
                </a:cubicBezTo>
                <a:cubicBezTo>
                  <a:pt x="-40909" y="2629181"/>
                  <a:pt x="-75768" y="344644"/>
                  <a:pt x="175988" y="145719"/>
                </a:cubicBezTo>
                <a:cubicBezTo>
                  <a:pt x="301866" y="46256"/>
                  <a:pt x="1417339" y="-1144"/>
                  <a:pt x="2531359" y="21"/>
                </a:cubicBezTo>
                <a:close/>
              </a:path>
            </a:pathLst>
          </a:custGeom>
          <a:solidFill>
            <a:schemeClr val="accent2">
              <a:lumMod val="20000"/>
              <a:lumOff val="80000"/>
            </a:schemeClr>
          </a:solidFill>
        </p:spPr>
        <p:txBody>
          <a:bodyPr wrap="square" tIns="36576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7010400" y="2245995"/>
            <a:ext cx="3657600" cy="219456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7FC8593D-7C47-471E-A8DF-97AC4FFD13F5}" type="datetimeFigureOut">
              <a:rPr lang="en-US" smtClean="0"/>
              <a:t>5/6/2021</a:t>
            </a:fld>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651318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16" cstate="print">
            <a:extLst>
              <a:ext uri="{28A0092B-C50C-407E-A947-70E740481C1C}">
                <a14:useLocalDpi xmlns:a14="http://schemas.microsoft.com/office/drawing/2010/main" val="0"/>
              </a:ext>
            </a:extLst>
          </a:blip>
          <a:srcRect l="525" t="511" r="525" b="2999"/>
          <a:stretch/>
        </p:blipFill>
        <p:spPr>
          <a:xfrm>
            <a:off x="0" y="0"/>
            <a:ext cx="12188826" cy="6858000"/>
          </a:xfrm>
          <a:prstGeom prst="rect">
            <a:avLst/>
          </a:prstGeom>
        </p:spPr>
      </p:pic>
      <p:sp>
        <p:nvSpPr>
          <p:cNvPr id="2" name="Title Placeholder 1"/>
          <p:cNvSpPr>
            <a:spLocks noGrp="1"/>
          </p:cNvSpPr>
          <p:nvPr>
            <p:ph type="title"/>
          </p:nvPr>
        </p:nvSpPr>
        <p:spPr>
          <a:xfrm>
            <a:off x="838200" y="365126"/>
            <a:ext cx="9829800" cy="1082674"/>
          </a:xfrm>
          <a:prstGeom prst="rect">
            <a:avLst/>
          </a:prstGeom>
        </p:spPr>
        <p:txBody>
          <a:bodyPr vert="horz" lIns="91440" tIns="45720" rIns="91440" bIns="45720" rtlCol="0" anchor="b">
            <a:normAutofit/>
          </a:bodyPr>
          <a:lstStyle/>
          <a:p>
            <a:r>
              <a:rPr lang="en-US" smtClean="0"/>
              <a:t>Click to edit Master title style</a:t>
            </a:r>
            <a:endParaRPr lang="en-US"/>
          </a:p>
        </p:txBody>
      </p:sp>
      <p:sp>
        <p:nvSpPr>
          <p:cNvPr id="3" name="Text Placeholder 2"/>
          <p:cNvSpPr>
            <a:spLocks noGrp="1"/>
          </p:cNvSpPr>
          <p:nvPr>
            <p:ph type="body" idx="1"/>
          </p:nvPr>
        </p:nvSpPr>
        <p:spPr>
          <a:xfrm>
            <a:off x="1524000" y="1828800"/>
            <a:ext cx="9144000" cy="347472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2209800" y="6416675"/>
            <a:ext cx="4572000" cy="365125"/>
          </a:xfrm>
          <a:prstGeom prst="rect">
            <a:avLst/>
          </a:prstGeom>
        </p:spPr>
        <p:txBody>
          <a:bodyPr vert="horz" lIns="91440" tIns="45720" rIns="91440" bIns="45720" rtlCol="0" anchor="ctr"/>
          <a:lstStyle>
            <a:lvl1pPr algn="l">
              <a:defRPr sz="1100">
                <a:solidFill>
                  <a:schemeClr val="tx1"/>
                </a:solidFill>
              </a:defRPr>
            </a:lvl1pPr>
          </a:lstStyle>
          <a:p>
            <a:r>
              <a:rPr lang="en-US" dirty="0"/>
              <a:t>Add a footer</a:t>
            </a:r>
          </a:p>
        </p:txBody>
      </p:sp>
      <p:sp>
        <p:nvSpPr>
          <p:cNvPr id="4" name="Date Placeholder 3"/>
          <p:cNvSpPr>
            <a:spLocks noGrp="1"/>
          </p:cNvSpPr>
          <p:nvPr>
            <p:ph type="dt" sz="half" idx="2"/>
          </p:nvPr>
        </p:nvSpPr>
        <p:spPr>
          <a:xfrm>
            <a:off x="7010400" y="6416675"/>
            <a:ext cx="1371600" cy="365125"/>
          </a:xfrm>
          <a:prstGeom prst="rect">
            <a:avLst/>
          </a:prstGeom>
        </p:spPr>
        <p:txBody>
          <a:bodyPr vert="horz" lIns="91440" tIns="45720" rIns="91440" bIns="45720" rtlCol="0" anchor="ctr"/>
          <a:lstStyle>
            <a:lvl1pPr algn="r">
              <a:defRPr sz="1100">
                <a:solidFill>
                  <a:schemeClr val="tx1"/>
                </a:solidFill>
              </a:defRPr>
            </a:lvl1pPr>
          </a:lstStyle>
          <a:p>
            <a:fld id="{7FC8593D-7C47-471E-A8DF-97AC4FFD13F5}" type="datetimeFigureOut">
              <a:rPr lang="en-US" smtClean="0"/>
              <a:pPr/>
              <a:t>5/6/2021</a:t>
            </a:fld>
            <a:endParaRPr lang="en-US" dirty="0"/>
          </a:p>
        </p:txBody>
      </p:sp>
      <p:sp>
        <p:nvSpPr>
          <p:cNvPr id="6" name="Slide Number Placeholder 5"/>
          <p:cNvSpPr>
            <a:spLocks noGrp="1"/>
          </p:cNvSpPr>
          <p:nvPr>
            <p:ph type="sldNum" sz="quarter" idx="4"/>
          </p:nvPr>
        </p:nvSpPr>
        <p:spPr>
          <a:xfrm>
            <a:off x="8610600" y="6416675"/>
            <a:ext cx="838200" cy="365125"/>
          </a:xfrm>
          <a:prstGeom prst="rect">
            <a:avLst/>
          </a:prstGeom>
        </p:spPr>
        <p:txBody>
          <a:bodyPr vert="horz" lIns="91440" tIns="45720" rIns="91440" bIns="45720" rtlCol="0" anchor="ctr"/>
          <a:lstStyle>
            <a:lvl1pPr algn="r">
              <a:defRPr sz="1100">
                <a:solidFill>
                  <a:schemeClr val="tx1"/>
                </a:solidFill>
              </a:defRPr>
            </a:lvl1pPr>
          </a:lstStyle>
          <a:p>
            <a:fld id="{289D71E3-7D81-4C24-B9D8-6B108755C64C}" type="slidenum">
              <a:rPr lang="en-US" smtClean="0"/>
              <a:pPr/>
              <a:t>‹#›</a:t>
            </a:fld>
            <a:endParaRPr lang="en-US" dirty="0"/>
          </a:p>
        </p:txBody>
      </p:sp>
    </p:spTree>
    <p:extLst>
      <p:ext uri="{BB962C8B-B14F-4D97-AF65-F5344CB8AC3E}">
        <p14:creationId xmlns:p14="http://schemas.microsoft.com/office/powerpoint/2010/main" val="361654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2" r:id="rId11"/>
    <p:sldLayoutId id="2147483661"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Arial" panose="020B0604020202020204"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0843" y="692696"/>
            <a:ext cx="8458200" cy="1021432"/>
          </a:xfrm>
        </p:spPr>
        <p:txBody>
          <a:bodyPr>
            <a:normAutofit/>
          </a:bodyPr>
          <a:lstStyle/>
          <a:p>
            <a:r>
              <a:rPr lang="en-US" sz="4800" dirty="0" smtClean="0">
                <a:solidFill>
                  <a:srgbClr val="FF0000"/>
                </a:solidFill>
                <a:latin typeface="Arial Black" panose="020B0A04020102020204" pitchFamily="34" charset="0"/>
              </a:rPr>
              <a:t>Religion: Islam</a:t>
            </a:r>
            <a:endParaRPr lang="en-US" sz="4800" dirty="0">
              <a:solidFill>
                <a:srgbClr val="FF0000"/>
              </a:solidFill>
              <a:latin typeface="Arial Black" panose="020B0A04020102020204" pitchFamily="34" charset="0"/>
            </a:endParaRPr>
          </a:p>
        </p:txBody>
      </p:sp>
      <p:sp>
        <p:nvSpPr>
          <p:cNvPr id="3" name="Subtitle 2"/>
          <p:cNvSpPr>
            <a:spLocks noGrp="1"/>
          </p:cNvSpPr>
          <p:nvPr>
            <p:ph type="subTitle" idx="1"/>
          </p:nvPr>
        </p:nvSpPr>
        <p:spPr>
          <a:xfrm>
            <a:off x="838200" y="2492896"/>
            <a:ext cx="5473824" cy="1080120"/>
          </a:xfrm>
        </p:spPr>
        <p:txBody>
          <a:bodyPr>
            <a:normAutofit/>
          </a:bodyPr>
          <a:lstStyle/>
          <a:p>
            <a:r>
              <a:rPr lang="en-US" sz="6000" dirty="0" smtClean="0">
                <a:solidFill>
                  <a:srgbClr val="0070C0"/>
                </a:solidFill>
                <a:latin typeface="Arial Black" panose="020B0A04020102020204" pitchFamily="34" charset="0"/>
              </a:rPr>
              <a:t>Ramadan</a:t>
            </a:r>
            <a:r>
              <a:rPr lang="en-US" sz="6000" dirty="0" smtClean="0">
                <a:solidFill>
                  <a:srgbClr val="FFC000"/>
                </a:solidFill>
                <a:latin typeface="Bahnschrift SemiBold" panose="020B0502040204020203" pitchFamily="34" charset="0"/>
              </a:rPr>
              <a:t> </a:t>
            </a:r>
            <a:endParaRPr lang="en-US" sz="6000" dirty="0">
              <a:solidFill>
                <a:srgbClr val="FFC000"/>
              </a:solidFill>
              <a:latin typeface="Bahnschrift SemiBold" panose="020B0502040204020203" pitchFamily="34" charset="0"/>
            </a:endParaRPr>
          </a:p>
        </p:txBody>
      </p:sp>
    </p:spTree>
    <p:extLst>
      <p:ext uri="{BB962C8B-B14F-4D97-AF65-F5344CB8AC3E}">
        <p14:creationId xmlns:p14="http://schemas.microsoft.com/office/powerpoint/2010/main" val="2798047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20464384">
            <a:off x="-547976" y="-19291"/>
            <a:ext cx="4062637" cy="2693045"/>
          </a:xfrm>
          <a:prstGeom prst="rect">
            <a:avLst/>
          </a:prstGeom>
          <a:noFill/>
        </p:spPr>
        <p:txBody>
          <a:bodyPr wrap="square" lIns="91440" tIns="45720" rIns="91440" bIns="45720">
            <a:spAutoFit/>
          </a:bodyPr>
          <a:lstStyle/>
          <a:p>
            <a:pPr algn="ctr"/>
            <a:r>
              <a:rPr lang="en-US" sz="11500" b="1" cap="none" spc="0" dirty="0" err="1" smtClean="0">
                <a:ln w="0"/>
                <a:solidFill>
                  <a:srgbClr val="00B0F0"/>
                </a:solidFill>
                <a:effectLst>
                  <a:outerShdw blurRad="38100" dist="19050" dir="2700000" algn="tl" rotWithShape="0">
                    <a:schemeClr val="dk1">
                      <a:alpha val="40000"/>
                    </a:schemeClr>
                  </a:outerShdw>
                </a:effectLst>
                <a:latin typeface="Arial Black" panose="020B0A04020102020204" pitchFamily="34" charset="0"/>
              </a:rPr>
              <a:t>Eid</a:t>
            </a:r>
            <a:r>
              <a:rPr lang="en-US" sz="5400" b="0" cap="none" spc="0" dirty="0" smtClean="0">
                <a:ln w="0"/>
                <a:solidFill>
                  <a:srgbClr val="00B0F0"/>
                </a:solidFill>
                <a:effectLst>
                  <a:outerShdw blurRad="38100" dist="19050" dir="2700000" algn="tl" rotWithShape="0">
                    <a:schemeClr val="dk1">
                      <a:alpha val="40000"/>
                    </a:schemeClr>
                  </a:outerShdw>
                </a:effectLst>
                <a:latin typeface="Arial Black" panose="020B0A04020102020204" pitchFamily="34" charset="0"/>
              </a:rPr>
              <a:t>  </a:t>
            </a:r>
            <a:r>
              <a:rPr lang="en-US" sz="5400" dirty="0">
                <a:ln w="0"/>
                <a:solidFill>
                  <a:srgbClr val="00B0F0"/>
                </a:solidFill>
                <a:effectLst>
                  <a:outerShdw blurRad="38100" dist="19050" dir="2700000" algn="tl" rotWithShape="0">
                    <a:schemeClr val="dk1">
                      <a:alpha val="40000"/>
                    </a:schemeClr>
                  </a:outerShdw>
                </a:effectLst>
                <a:latin typeface="Arial Black" panose="020B0A04020102020204" pitchFamily="34" charset="0"/>
              </a:rPr>
              <a:t>M</a:t>
            </a:r>
            <a:r>
              <a:rPr lang="en-US" sz="5400" b="0" cap="none" spc="0" dirty="0" smtClean="0">
                <a:ln w="0"/>
                <a:solidFill>
                  <a:srgbClr val="00B0F0"/>
                </a:solidFill>
                <a:effectLst>
                  <a:outerShdw blurRad="38100" dist="19050" dir="2700000" algn="tl" rotWithShape="0">
                    <a:schemeClr val="dk1">
                      <a:alpha val="40000"/>
                    </a:schemeClr>
                  </a:outerShdw>
                </a:effectLst>
                <a:latin typeface="Arial Black" panose="020B0A04020102020204" pitchFamily="34" charset="0"/>
              </a:rPr>
              <a:t>ubarak</a:t>
            </a:r>
            <a:endParaRPr lang="en-US" sz="5400" b="0" cap="none" spc="0" dirty="0">
              <a:ln w="0"/>
              <a:solidFill>
                <a:srgbClr val="00B0F0"/>
              </a:solidFill>
              <a:effectLst>
                <a:outerShdw blurRad="38100" dist="19050" dir="2700000" algn="tl" rotWithShape="0">
                  <a:schemeClr val="dk1">
                    <a:alpha val="40000"/>
                  </a:schemeClr>
                </a:outerShdw>
              </a:effectLst>
              <a:latin typeface="Arial Black" panose="020B0A04020102020204" pitchFamily="34" charset="0"/>
            </a:endParaRPr>
          </a:p>
        </p:txBody>
      </p:sp>
      <p:pic>
        <p:nvPicPr>
          <p:cNvPr id="5122" name="Picture 2" descr="Free Cartoon Birthday Balloons, Download Free Clip Art, Free Clip Art on  Clipart Libra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8208" y="257359"/>
            <a:ext cx="3857625" cy="446778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lt;strong&gt;Eid&lt;/strong&gt;-Fitri: FG Declares Tuesday, Wednesday Public Holiday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1584" y="2924944"/>
            <a:ext cx="4554894" cy="2846809"/>
          </a:xfrm>
          <a:prstGeom prst="rect">
            <a:avLst/>
          </a:prstGeom>
        </p:spPr>
      </p:pic>
      <p:pic>
        <p:nvPicPr>
          <p:cNvPr id="4" name="Picture 3" descr="&lt;strong&gt;Eid&lt;/strong&gt;-ul-Fitr 2018: India to celebrate &lt;strong&gt;Eid&lt;/strong&gt; on June 16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63772" y="200122"/>
            <a:ext cx="2820529" cy="2522204"/>
          </a:xfrm>
          <a:prstGeom prst="rect">
            <a:avLst/>
          </a:prstGeom>
        </p:spPr>
      </p:pic>
    </p:spTree>
    <p:extLst>
      <p:ext uri="{BB962C8B-B14F-4D97-AF65-F5344CB8AC3E}">
        <p14:creationId xmlns:p14="http://schemas.microsoft.com/office/powerpoint/2010/main" val="1875010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Why are the last 10 days of Ramadan important?</a:t>
            </a:r>
            <a:endParaRPr lang="en-GB" dirty="0"/>
          </a:p>
        </p:txBody>
      </p:sp>
      <p:sp>
        <p:nvSpPr>
          <p:cNvPr id="3" name="Content Placeholder 2"/>
          <p:cNvSpPr>
            <a:spLocks noGrp="1"/>
          </p:cNvSpPr>
          <p:nvPr>
            <p:ph idx="1"/>
          </p:nvPr>
        </p:nvSpPr>
        <p:spPr>
          <a:xfrm>
            <a:off x="983432" y="1828800"/>
            <a:ext cx="9684568" cy="3474720"/>
          </a:xfrm>
        </p:spPr>
        <p:txBody>
          <a:bodyPr>
            <a:normAutofit/>
          </a:bodyPr>
          <a:lstStyle/>
          <a:p>
            <a:r>
              <a:rPr lang="en-US" sz="3200" dirty="0" smtClean="0"/>
              <a:t>The ten days are important for Muslims because during the </a:t>
            </a:r>
            <a:r>
              <a:rPr lang="en-US" sz="3200" dirty="0" smtClean="0">
                <a:solidFill>
                  <a:srgbClr val="00B050"/>
                </a:solidFill>
              </a:rPr>
              <a:t>Qur’an was revealed by Muhammad</a:t>
            </a:r>
            <a:r>
              <a:rPr lang="en-US" sz="3200" dirty="0" smtClean="0"/>
              <a:t>( peace be upon him) in these 10 days. Also Muslims give £2 to Charity each day and you will a rewarded a thousand times for each £2 given.</a:t>
            </a:r>
          </a:p>
          <a:p>
            <a:r>
              <a:rPr lang="en-US" sz="3200" dirty="0" smtClean="0"/>
              <a:t>Some Muslims will give the money to the Masjid and they will give it to </a:t>
            </a:r>
            <a:r>
              <a:rPr lang="en-US" sz="3200" smtClean="0"/>
              <a:t>the charity.</a:t>
            </a:r>
            <a:endParaRPr lang="en-GB" sz="3200" dirty="0"/>
          </a:p>
        </p:txBody>
      </p:sp>
    </p:spTree>
    <p:extLst>
      <p:ext uri="{BB962C8B-B14F-4D97-AF65-F5344CB8AC3E}">
        <p14:creationId xmlns:p14="http://schemas.microsoft.com/office/powerpoint/2010/main" val="2447949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3432" y="332656"/>
            <a:ext cx="9829800" cy="1082674"/>
          </a:xfrm>
        </p:spPr>
        <p:txBody>
          <a:bodyPr/>
          <a:lstStyle/>
          <a:p>
            <a:r>
              <a:rPr lang="en-US" dirty="0" smtClean="0"/>
              <a:t>What is Ramadan</a:t>
            </a:r>
            <a:endParaRPr lang="en-US" dirty="0"/>
          </a:p>
        </p:txBody>
      </p:sp>
      <p:sp>
        <p:nvSpPr>
          <p:cNvPr id="3" name="Text Placeholder 2"/>
          <p:cNvSpPr>
            <a:spLocks noGrp="1"/>
          </p:cNvSpPr>
          <p:nvPr>
            <p:ph type="body" sz="half" idx="2"/>
          </p:nvPr>
        </p:nvSpPr>
        <p:spPr>
          <a:xfrm>
            <a:off x="6744072" y="1628800"/>
            <a:ext cx="4608512" cy="2952328"/>
          </a:xfrm>
        </p:spPr>
        <p:txBody>
          <a:bodyPr>
            <a:normAutofit/>
          </a:bodyPr>
          <a:lstStyle/>
          <a:p>
            <a:r>
              <a:rPr lang="en-US" dirty="0" smtClean="0">
                <a:solidFill>
                  <a:srgbClr val="0070C0"/>
                </a:solidFill>
              </a:rPr>
              <a:t>What is Ramadan?</a:t>
            </a:r>
          </a:p>
          <a:p>
            <a:r>
              <a:rPr lang="en-US" dirty="0" smtClean="0">
                <a:solidFill>
                  <a:srgbClr val="0070C0"/>
                </a:solidFill>
              </a:rPr>
              <a:t>Ramadan is a celebration for Muslims  which was started by Muhammad (peace be upon him).</a:t>
            </a:r>
          </a:p>
          <a:p>
            <a:endParaRPr lang="en-US" dirty="0">
              <a:solidFill>
                <a:srgbClr val="0070C0"/>
              </a:solidFill>
            </a:endParaRPr>
          </a:p>
          <a:p>
            <a:r>
              <a:rPr lang="en-US" dirty="0">
                <a:solidFill>
                  <a:srgbClr val="0070C0"/>
                </a:solidFill>
              </a:rPr>
              <a:t>Ramadan is one of the five pillars of Islam, along with Shahada, Salah, Zakat and Hajj.</a:t>
            </a:r>
            <a:endParaRPr lang="en-GB" dirty="0">
              <a:solidFill>
                <a:srgbClr val="0070C0"/>
              </a:solidFill>
            </a:endParaRPr>
          </a:p>
          <a:p>
            <a:endParaRPr lang="en-US" dirty="0"/>
          </a:p>
        </p:txBody>
      </p:sp>
      <p:pic>
        <p:nvPicPr>
          <p:cNvPr id="4" name="Picture 3" descr="Some Winter Holidays Not Necessarily Widely Know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68" y="1984474"/>
            <a:ext cx="4512500" cy="2461364"/>
          </a:xfrm>
          <a:prstGeom prst="rect">
            <a:avLst/>
          </a:prstGeom>
        </p:spPr>
      </p:pic>
    </p:spTree>
    <p:extLst>
      <p:ext uri="{BB962C8B-B14F-4D97-AF65-F5344CB8AC3E}">
        <p14:creationId xmlns:p14="http://schemas.microsoft.com/office/powerpoint/2010/main" val="2333893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5779355" y="5099341"/>
            <a:ext cx="3411235" cy="1343744"/>
          </a:xfrm>
        </p:spPr>
        <p:txBody>
          <a:bodyPr>
            <a:normAutofit/>
          </a:bodyPr>
          <a:lstStyle/>
          <a:p>
            <a:r>
              <a:rPr lang="en-US" dirty="0" smtClean="0"/>
              <a:t>Ramadan starts with a sighting of a new moon and ends with a </a:t>
            </a:r>
            <a:r>
              <a:rPr lang="en-US" dirty="0" smtClean="0"/>
              <a:t>crescent </a:t>
            </a:r>
            <a:r>
              <a:rPr lang="en-US" dirty="0" smtClean="0"/>
              <a:t>new moon</a:t>
            </a:r>
            <a:r>
              <a:rPr lang="en-US" dirty="0"/>
              <a:t>. Ramadan usually lasts for 29 or 30 </a:t>
            </a:r>
            <a:r>
              <a:rPr lang="en-US" dirty="0" smtClean="0"/>
              <a:t>days. </a:t>
            </a:r>
            <a:endParaRPr lang="en-US" dirty="0"/>
          </a:p>
        </p:txBody>
      </p:sp>
      <p:sp>
        <p:nvSpPr>
          <p:cNvPr id="2" name="Text Placeholder 1"/>
          <p:cNvSpPr>
            <a:spLocks noGrp="1"/>
          </p:cNvSpPr>
          <p:nvPr>
            <p:ph type="body" sz="quarter" idx="16"/>
          </p:nvPr>
        </p:nvSpPr>
        <p:spPr>
          <a:xfrm>
            <a:off x="508813" y="5588022"/>
            <a:ext cx="4115976" cy="855063"/>
          </a:xfrm>
        </p:spPr>
        <p:txBody>
          <a:bodyPr>
            <a:normAutofit/>
          </a:bodyPr>
          <a:lstStyle/>
          <a:p>
            <a:r>
              <a:rPr lang="en-US" sz="2400" dirty="0" smtClean="0">
                <a:solidFill>
                  <a:srgbClr val="0070C0"/>
                </a:solidFill>
                <a:latin typeface="Arial Black" panose="020B0A04020102020204" pitchFamily="34" charset="0"/>
              </a:rPr>
              <a:t>This is a new moon.</a:t>
            </a:r>
            <a:endParaRPr lang="en-GB" sz="2400" dirty="0">
              <a:solidFill>
                <a:srgbClr val="0070C0"/>
              </a:solidFill>
              <a:latin typeface="Arial Black" panose="020B0A04020102020204" pitchFamily="34" charset="0"/>
            </a:endParaRPr>
          </a:p>
        </p:txBody>
      </p:sp>
      <p:pic>
        <p:nvPicPr>
          <p:cNvPr id="1026" name="Picture 2" descr="New moon - Wikipedia"/>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rcRect l="1502" r="1502"/>
          <a:stretch>
            <a:fillRect/>
          </a:stretch>
        </p:blipFill>
        <p:spPr bwMode="auto">
          <a:xfrm>
            <a:off x="992435" y="1113022"/>
            <a:ext cx="3638453" cy="3750319"/>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When is Ramadan 2021? | Religion News | Al Jazeer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56867" y="1311387"/>
            <a:ext cx="3353586" cy="3353587"/>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Arrow Connector 8"/>
          <p:cNvCxnSpPr/>
          <p:nvPr/>
        </p:nvCxnSpPr>
        <p:spPr>
          <a:xfrm flipV="1">
            <a:off x="695400" y="4149080"/>
            <a:ext cx="1871401" cy="1224136"/>
          </a:xfrm>
          <a:prstGeom prst="straightConnector1">
            <a:avLst/>
          </a:prstGeom>
          <a:ln w="762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4440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9336" y="188640"/>
            <a:ext cx="7315200" cy="1828800"/>
          </a:xfrm>
        </p:spPr>
        <p:txBody>
          <a:bodyPr/>
          <a:lstStyle/>
          <a:p>
            <a:r>
              <a:rPr lang="en-US" dirty="0" smtClean="0"/>
              <a:t>The Quran – holy book</a:t>
            </a:r>
            <a:endParaRPr lang="en-GB" dirty="0"/>
          </a:p>
        </p:txBody>
      </p:sp>
      <p:sp>
        <p:nvSpPr>
          <p:cNvPr id="2" name="Text Placeholder 1"/>
          <p:cNvSpPr>
            <a:spLocks noGrp="1"/>
          </p:cNvSpPr>
          <p:nvPr>
            <p:ph type="body" idx="1"/>
          </p:nvPr>
        </p:nvSpPr>
        <p:spPr>
          <a:xfrm>
            <a:off x="3287688" y="2037034"/>
            <a:ext cx="3456384" cy="1391966"/>
          </a:xfrm>
        </p:spPr>
        <p:txBody>
          <a:bodyPr/>
          <a:lstStyle/>
          <a:p>
            <a:r>
              <a:rPr lang="en-US" dirty="0" smtClean="0"/>
              <a:t>The Quran is a Holy book for </a:t>
            </a:r>
            <a:r>
              <a:rPr lang="en-US" dirty="0" smtClean="0"/>
              <a:t>Muslims </a:t>
            </a:r>
            <a:r>
              <a:rPr lang="en-US" dirty="0" smtClean="0"/>
              <a:t>to read. The Quran is written in Arabic.</a:t>
            </a:r>
            <a:endParaRPr lang="en-GB" dirty="0"/>
          </a:p>
        </p:txBody>
      </p:sp>
      <p:pic>
        <p:nvPicPr>
          <p:cNvPr id="3074" name="Picture 2" descr="The Noble Quran - The Holy Book Of Muslim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7848" y="4077072"/>
            <a:ext cx="4446955" cy="257261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Quran - Wikiped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352" y="5307060"/>
            <a:ext cx="2160240" cy="1443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4342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352" y="133269"/>
            <a:ext cx="9829800" cy="701655"/>
          </a:xfrm>
        </p:spPr>
        <p:txBody>
          <a:bodyPr/>
          <a:lstStyle/>
          <a:p>
            <a:r>
              <a:rPr lang="en-US" b="1" u="sng" dirty="0" smtClean="0">
                <a:solidFill>
                  <a:srgbClr val="0070C0"/>
                </a:solidFill>
              </a:rPr>
              <a:t>All about Ramadan</a:t>
            </a:r>
            <a:endParaRPr lang="en-US" b="1" u="sng" dirty="0">
              <a:solidFill>
                <a:srgbClr val="0070C0"/>
              </a:solidFill>
            </a:endParaRPr>
          </a:p>
        </p:txBody>
      </p:sp>
      <p:sp>
        <p:nvSpPr>
          <p:cNvPr id="3" name="Content Placeholder 2"/>
          <p:cNvSpPr>
            <a:spLocks noGrp="1"/>
          </p:cNvSpPr>
          <p:nvPr>
            <p:ph sz="half" idx="1"/>
          </p:nvPr>
        </p:nvSpPr>
        <p:spPr>
          <a:xfrm>
            <a:off x="263352" y="979758"/>
            <a:ext cx="4389120" cy="1513138"/>
          </a:xfrm>
        </p:spPr>
        <p:txBody>
          <a:bodyPr/>
          <a:lstStyle/>
          <a:p>
            <a:r>
              <a:rPr lang="en-US" dirty="0" smtClean="0"/>
              <a:t>Muslims believe that the gates of heaven (Jannah) are open and the gates of hell (Jahanam) are locked for the Duration of Ramadan.</a:t>
            </a:r>
            <a:endParaRPr lang="en-US" dirty="0"/>
          </a:p>
        </p:txBody>
      </p:sp>
      <p:sp>
        <p:nvSpPr>
          <p:cNvPr id="4" name="Content Placeholder 3"/>
          <p:cNvSpPr>
            <a:spLocks noGrp="1"/>
          </p:cNvSpPr>
          <p:nvPr>
            <p:ph sz="half" idx="2"/>
          </p:nvPr>
        </p:nvSpPr>
        <p:spPr>
          <a:xfrm>
            <a:off x="6234798" y="545877"/>
            <a:ext cx="5073704" cy="1531367"/>
          </a:xfrm>
        </p:spPr>
        <p:txBody>
          <a:bodyPr/>
          <a:lstStyle/>
          <a:p>
            <a:r>
              <a:rPr lang="en-US" dirty="0" smtClean="0"/>
              <a:t>Ramadan is a time of contemplation and a time to strengthen ourselves but also a time when the verse’s of the Qur’an were revealed by Muhammad (peace be upon him).</a:t>
            </a:r>
            <a:endParaRPr lang="en-US" dirty="0"/>
          </a:p>
        </p:txBody>
      </p:sp>
      <p:pic>
        <p:nvPicPr>
          <p:cNvPr id="3076" name="Picture 4" descr="Portrait of cute little kid boy with angel and demon above his head vector  graphic illustration. Portrait of cute little kid | CanSt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368" y="2276872"/>
            <a:ext cx="2803094" cy="166489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flat illustration of heaven and he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6736" y="2276872"/>
            <a:ext cx="4968552" cy="3728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9999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Fasting</a:t>
            </a:r>
            <a:endParaRPr lang="en-US" dirty="0"/>
          </a:p>
        </p:txBody>
      </p:sp>
      <p:sp>
        <p:nvSpPr>
          <p:cNvPr id="3" name="Text Placeholder 2"/>
          <p:cNvSpPr>
            <a:spLocks noGrp="1"/>
          </p:cNvSpPr>
          <p:nvPr>
            <p:ph type="body" idx="1"/>
          </p:nvPr>
        </p:nvSpPr>
        <p:spPr>
          <a:xfrm>
            <a:off x="1524000" y="1447801"/>
            <a:ext cx="9144000" cy="1176866"/>
          </a:xfrm>
        </p:spPr>
        <p:txBody>
          <a:bodyPr>
            <a:normAutofit/>
          </a:bodyPr>
          <a:lstStyle/>
          <a:p>
            <a:r>
              <a:rPr lang="en-US" dirty="0" smtClean="0"/>
              <a:t>Muslims are expected to be </a:t>
            </a:r>
            <a:r>
              <a:rPr lang="en-US" dirty="0" smtClean="0"/>
              <a:t>fasting </a:t>
            </a:r>
            <a:r>
              <a:rPr lang="en-US" dirty="0" smtClean="0"/>
              <a:t>from sunrise to sunset and shouldn’t be eating or drinking</a:t>
            </a:r>
            <a:r>
              <a:rPr lang="en-US" dirty="0"/>
              <a:t>. </a:t>
            </a:r>
          </a:p>
        </p:txBody>
      </p:sp>
      <p:pic>
        <p:nvPicPr>
          <p:cNvPr id="2064" name="Picture 16" descr="Ramadan 2019 | Center for Religious and Spiritual Lif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2766" y="2646209"/>
            <a:ext cx="3983253" cy="3105055"/>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Sunrise to Sunset Ramadan (Page 1) - Line.17QQ.com"/>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1508206" y="2606046"/>
            <a:ext cx="4170268" cy="3123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7739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Breaking Fast</a:t>
            </a:r>
            <a:endParaRPr lang="en-US" dirty="0"/>
          </a:p>
        </p:txBody>
      </p:sp>
      <p:sp>
        <p:nvSpPr>
          <p:cNvPr id="3" name="Content Placeholder 2"/>
          <p:cNvSpPr>
            <a:spLocks noGrp="1"/>
          </p:cNvSpPr>
          <p:nvPr>
            <p:ph idx="1"/>
          </p:nvPr>
        </p:nvSpPr>
        <p:spPr/>
        <p:txBody>
          <a:bodyPr/>
          <a:lstStyle/>
          <a:p>
            <a:r>
              <a:rPr lang="en-US" dirty="0" smtClean="0"/>
              <a:t>When a Muslim breaks their fast,  they eat a date and some </a:t>
            </a:r>
            <a:r>
              <a:rPr lang="en-US" dirty="0" smtClean="0"/>
              <a:t>water</a:t>
            </a:r>
            <a:r>
              <a:rPr lang="en-US" dirty="0"/>
              <a:t>,</a:t>
            </a:r>
            <a:r>
              <a:rPr lang="en-US" dirty="0" smtClean="0"/>
              <a:t> </a:t>
            </a:r>
            <a:r>
              <a:rPr lang="en-US" dirty="0" smtClean="0"/>
              <a:t>but also they have to recite the prayer (</a:t>
            </a:r>
            <a:r>
              <a:rPr lang="en-US" dirty="0" err="1"/>
              <a:t>d</a:t>
            </a:r>
            <a:r>
              <a:rPr lang="en-US" dirty="0" err="1" smtClean="0"/>
              <a:t>ua</a:t>
            </a:r>
            <a:r>
              <a:rPr lang="en-US" dirty="0" smtClean="0"/>
              <a:t>) when breaking fast.</a:t>
            </a:r>
            <a:endParaRPr lang="en-US" dirty="0"/>
          </a:p>
        </p:txBody>
      </p:sp>
      <p:pic>
        <p:nvPicPr>
          <p:cNvPr id="4098" name="Picture 2" descr="Muslim Kid Pray Together Before Break Fasting Royalty Free Cliparts,  Vectors, And Stock Illustration. Image 796269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9576" y="2924944"/>
            <a:ext cx="4642536" cy="3342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0335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480376" y="325938"/>
            <a:ext cx="2592288" cy="1539874"/>
          </a:xfrm>
        </p:spPr>
        <p:txBody>
          <a:bodyPr>
            <a:normAutofit/>
          </a:bodyPr>
          <a:lstStyle/>
          <a:p>
            <a:r>
              <a:rPr lang="en-US" dirty="0" smtClean="0"/>
              <a:t>Muslims are obliged to fast for 29 or 30 days.</a:t>
            </a:r>
            <a:endParaRPr lang="en-US" dirty="0"/>
          </a:p>
        </p:txBody>
      </p:sp>
      <p:pic>
        <p:nvPicPr>
          <p:cNvPr id="8" name="Picture Placeholder 7" descr="The Week In Pictures – Middle East Monito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t="7288" b="7288"/>
          <a:stretch>
            <a:fillRect/>
          </a:stretch>
        </p:blipFill>
        <p:spPr/>
      </p:pic>
      <p:pic>
        <p:nvPicPr>
          <p:cNvPr id="16" name="Picture Placeholder 15" descr="First Friday Prayer at Al-Aqsa Mosque – Middle East Monitor"/>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t="7698" b="7698"/>
          <a:stretch>
            <a:fillRect/>
          </a:stretch>
        </p:blipFill>
        <p:spPr/>
      </p:pic>
      <p:pic>
        <p:nvPicPr>
          <p:cNvPr id="11" name="Picture Placeholder 10" descr="Thousands of Palestinians head to Al-Aqsa for prayers on ..."/>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t="6747" b="6747"/>
          <a:stretch>
            <a:fillRect/>
          </a:stretch>
        </p:blipFill>
        <p:spPr/>
      </p:pic>
      <p:pic>
        <p:nvPicPr>
          <p:cNvPr id="15" name="Picture Placeholder 14" descr="Ramadan - Wikipedia"/>
          <p:cNvPicPr>
            <a:picLocks noGrp="1" noChangeAspect="1"/>
          </p:cNvPicPr>
          <p:nvPr>
            <p:ph type="pic" sz="quarter" idx="17"/>
          </p:nvPr>
        </p:nvPicPr>
        <p:blipFill>
          <a:blip r:embed="rId6">
            <a:extLst>
              <a:ext uri="{28A0092B-C50C-407E-A947-70E740481C1C}">
                <a14:useLocalDpi xmlns:a14="http://schemas.microsoft.com/office/drawing/2010/main" val="0"/>
              </a:ext>
            </a:extLst>
          </a:blip>
          <a:srcRect t="9594" b="9594"/>
          <a:stretch>
            <a:fillRect/>
          </a:stretch>
        </p:blipFill>
        <p:spPr/>
      </p:pic>
      <p:pic>
        <p:nvPicPr>
          <p:cNvPr id="2050" name="Picture 2" descr="Islam Ramadan Muslims Celebrate, Holiday, Islamic, Muslim PNG Transparent  Clipart Image and PSD File for Free Downloa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27848" y="686705"/>
            <a:ext cx="4119837" cy="2358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7962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Breaking fast in different ways and what fasting teaches us</a:t>
            </a:r>
            <a:endParaRPr lang="en-US" dirty="0"/>
          </a:p>
        </p:txBody>
      </p:sp>
      <p:sp>
        <p:nvSpPr>
          <p:cNvPr id="3" name="Content Placeholder 2"/>
          <p:cNvSpPr>
            <a:spLocks noGrp="1"/>
          </p:cNvSpPr>
          <p:nvPr>
            <p:ph idx="1"/>
          </p:nvPr>
        </p:nvSpPr>
        <p:spPr>
          <a:xfrm>
            <a:off x="4724400" y="1828801"/>
            <a:ext cx="6844208" cy="1960240"/>
          </a:xfrm>
        </p:spPr>
        <p:txBody>
          <a:bodyPr/>
          <a:lstStyle/>
          <a:p>
            <a:pPr marL="0" indent="0">
              <a:buNone/>
            </a:pPr>
            <a:r>
              <a:rPr lang="en-US" dirty="0" smtClean="0"/>
              <a:t>Fasting is supposed to teach Muslims that patience and spiritual things. Also Ramadan is a time to talk about how other people aren’t surviving in their country that’s why Muslims do charity to help others because it teaches us to be helpful. It teaches us to not be selfish and think about others.</a:t>
            </a:r>
          </a:p>
        </p:txBody>
      </p:sp>
      <p:sp>
        <p:nvSpPr>
          <p:cNvPr id="5" name="Text Placeholder 4"/>
          <p:cNvSpPr>
            <a:spLocks noGrp="1"/>
          </p:cNvSpPr>
          <p:nvPr>
            <p:ph type="body" sz="half" idx="2"/>
          </p:nvPr>
        </p:nvSpPr>
        <p:spPr>
          <a:xfrm>
            <a:off x="368524" y="2420888"/>
            <a:ext cx="4081555" cy="3316585"/>
          </a:xfrm>
        </p:spPr>
        <p:txBody>
          <a:bodyPr>
            <a:normAutofit/>
          </a:bodyPr>
          <a:lstStyle/>
          <a:p>
            <a:r>
              <a:rPr lang="en-US" sz="2400" b="1" dirty="0" smtClean="0">
                <a:solidFill>
                  <a:srgbClr val="7030A0"/>
                </a:solidFill>
              </a:rPr>
              <a:t>What</a:t>
            </a:r>
            <a:r>
              <a:rPr lang="en-GB" sz="2400" b="1" dirty="0">
                <a:solidFill>
                  <a:srgbClr val="7030A0"/>
                </a:solidFill>
              </a:rPr>
              <a:t> </a:t>
            </a:r>
            <a:r>
              <a:rPr lang="en-US" sz="2400" b="1" dirty="0" smtClean="0">
                <a:solidFill>
                  <a:srgbClr val="7030A0"/>
                </a:solidFill>
              </a:rPr>
              <a:t>will you do to help?</a:t>
            </a:r>
            <a:endParaRPr lang="en-GB" sz="2400" b="1" dirty="0">
              <a:solidFill>
                <a:srgbClr val="7030A0"/>
              </a:solidFill>
            </a:endParaRPr>
          </a:p>
        </p:txBody>
      </p:sp>
      <p:pic>
        <p:nvPicPr>
          <p:cNvPr id="7" name="Picture 6" descr="Free photo: Guatemala, &lt;strong&gt;Child&lt;/strong&gt;, &lt;strong&gt;Poor&lt;/strong&gt;, Look - Free Image on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524" y="3068960"/>
            <a:ext cx="4343732" cy="2904870"/>
          </a:xfrm>
          <a:prstGeom prst="rect">
            <a:avLst/>
          </a:prstGeom>
        </p:spPr>
      </p:pic>
      <p:pic>
        <p:nvPicPr>
          <p:cNvPr id="1026" name="Picture 2" descr="BBB Wise Giving Alliance launches blockchain donation platform - Ledger  Insights - enterprise blockcha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3100" y="3854457"/>
            <a:ext cx="3276129" cy="2119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294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Children Friends 16x9">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choolyard kids education presentation, album (widescreen).potx" id="{B61009BD-7448-452D-9EB3-A92629EDAAF7}" vid="{D5A61431-CA5A-45CA-9A81-30AAFC8F1B2C}"/>
    </a:ext>
  </a:extLst>
</a:theme>
</file>

<file path=ppt/theme/theme2.xml><?xml version="1.0" encoding="utf-8"?>
<a:theme xmlns:a="http://schemas.openxmlformats.org/drawingml/2006/main" name="Office Them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DA15C6C-6BB6-4DB6-B7D6-7F14EAB2CC5C}">
  <ds:schemaRefs>
    <ds:schemaRef ds:uri="http://purl.org/dc/elements/1.1/"/>
    <ds:schemaRef ds:uri="http://schemas.openxmlformats.org/package/2006/metadata/core-properties"/>
    <ds:schemaRef ds:uri="a4f35948-e619-41b3-aa29-22878b09cfd2"/>
    <ds:schemaRef ds:uri="http://schemas.microsoft.com/office/infopath/2007/PartnerControls"/>
    <ds:schemaRef ds:uri="http://purl.org/dc/terms/"/>
    <ds:schemaRef ds:uri="http://schemas.microsoft.com/office/2006/metadata/properties"/>
    <ds:schemaRef ds:uri="http://purl.org/dc/dcmitype/"/>
    <ds:schemaRef ds:uri="http://schemas.microsoft.com/office/2006/documentManagement/types"/>
    <ds:schemaRef ds:uri="40262f94-9f35-4ac3-9a90-690165a166b7"/>
    <ds:schemaRef ds:uri="http://www.w3.org/XML/1998/namespace"/>
  </ds:schemaRefs>
</ds:datastoreItem>
</file>

<file path=customXml/itemProps2.xml><?xml version="1.0" encoding="utf-8"?>
<ds:datastoreItem xmlns:ds="http://schemas.openxmlformats.org/officeDocument/2006/customXml" ds:itemID="{9EDF6667-B669-49A4-BBE6-2132BA71C0C7}">
  <ds:schemaRefs>
    <ds:schemaRef ds:uri="http://schemas.microsoft.com/sharepoint/v3/contenttype/forms"/>
  </ds:schemaRefs>
</ds:datastoreItem>
</file>

<file path=customXml/itemProps3.xml><?xml version="1.0" encoding="utf-8"?>
<ds:datastoreItem xmlns:ds="http://schemas.openxmlformats.org/officeDocument/2006/customXml" ds:itemID="{4A369AEE-D726-45B1-ACA9-0D6048C368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Schoolyard kids education presentation, album (widescreen)</Template>
  <TotalTime>818</TotalTime>
  <Words>475</Words>
  <Application>Microsoft Office PowerPoint</Application>
  <PresentationFormat>Widescreen</PresentationFormat>
  <Paragraphs>32</Paragraphs>
  <Slides>11</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Arial Black</vt:lpstr>
      <vt:lpstr>Bahnschrift SemiBold</vt:lpstr>
      <vt:lpstr>Times New Roman</vt:lpstr>
      <vt:lpstr>Children Friends 16x9</vt:lpstr>
      <vt:lpstr>Religion: Islam</vt:lpstr>
      <vt:lpstr>What is Ramadan</vt:lpstr>
      <vt:lpstr>PowerPoint Presentation</vt:lpstr>
      <vt:lpstr>The Quran – holy book</vt:lpstr>
      <vt:lpstr>All about Ramadan</vt:lpstr>
      <vt:lpstr>Fasting</vt:lpstr>
      <vt:lpstr>Breaking Fast</vt:lpstr>
      <vt:lpstr>Muslims are obliged to fast for 29 or 30 days.</vt:lpstr>
      <vt:lpstr>Breaking fast in different ways and what fasting teaches us</vt:lpstr>
      <vt:lpstr>PowerPoint Presentation</vt:lpstr>
      <vt:lpstr>Why are the last 10 days of Ramadan important?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Religion: Islam</dc:title>
  <dc:creator>Student</dc:creator>
  <cp:keywords/>
  <cp:lastModifiedBy>Rachel Inns</cp:lastModifiedBy>
  <cp:revision>43</cp:revision>
  <dcterms:created xsi:type="dcterms:W3CDTF">2021-04-04T17:13:20Z</dcterms:created>
  <dcterms:modified xsi:type="dcterms:W3CDTF">2021-05-06T10:25:18Z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TC038961019991</vt:lpwstr>
  </property>
  <property fmtid="{D5CDD505-2E9C-101B-9397-08002B2CF9AE}" pid="3" name="ContentTypeId">
    <vt:lpwstr>0x010100AA3F7D94069FF64A86F7DFF56D60E3BE</vt:lpwstr>
  </property>
</Properties>
</file>