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iSxVGn+d5oOb42E3y/FrXqumrdj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94660"/>
  </p:normalViewPr>
  <p:slideViewPr>
    <p:cSldViewPr snapToGrid="0">
      <p:cViewPr varScale="1">
        <p:scale>
          <a:sx n="80" d="100"/>
          <a:sy n="80" d="100"/>
        </p:scale>
        <p:origin x="79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4"/>
          <p:cNvSpPr txBox="1">
            <a:spLocks noGrp="1"/>
          </p:cNvSpPr>
          <p:nvPr>
            <p:ph type="ctrTitle"/>
          </p:nvPr>
        </p:nvSpPr>
        <p:spPr>
          <a:xfrm>
            <a:off x="1756946" y="1104900"/>
            <a:ext cx="8376514" cy="3120504"/>
          </a:xfrm>
          <a:prstGeom prst="rect">
            <a:avLst/>
          </a:prstGeom>
          <a:noFill/>
          <a:ln>
            <a:noFill/>
          </a:ln>
        </p:spPr>
        <p:txBody>
          <a:bodyPr spcFirstLastPara="1" wrap="square" lIns="91425" tIns="45700" rIns="91425" bIns="45700" anchor="b" anchorCtr="0">
            <a:normAutofit/>
          </a:bodyPr>
          <a:lstStyle>
            <a:lvl1pPr lvl="0" algn="ctr">
              <a:lnSpc>
                <a:spcPct val="110000"/>
              </a:lnSpc>
              <a:spcBef>
                <a:spcPts val="0"/>
              </a:spcBef>
              <a:spcAft>
                <a:spcPts val="0"/>
              </a:spcAft>
              <a:buClr>
                <a:srgbClr val="262626"/>
              </a:buClr>
              <a:buSzPts val="2800"/>
              <a:buFont typeface="Arial"/>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4"/>
          <p:cNvSpPr txBox="1">
            <a:spLocks noGrp="1"/>
          </p:cNvSpPr>
          <p:nvPr>
            <p:ph type="subTitle" idx="1"/>
          </p:nvPr>
        </p:nvSpPr>
        <p:spPr>
          <a:xfrm>
            <a:off x="2908039" y="4442385"/>
            <a:ext cx="6074328" cy="984023"/>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rgbClr val="262626"/>
              </a:buClr>
              <a:buSzPts val="1600"/>
              <a:buNone/>
              <a:defRPr sz="2000" i="0"/>
            </a:lvl1pPr>
            <a:lvl2pPr lvl="1" algn="ctr">
              <a:lnSpc>
                <a:spcPct val="100000"/>
              </a:lnSpc>
              <a:spcBef>
                <a:spcPts val="500"/>
              </a:spcBef>
              <a:spcAft>
                <a:spcPts val="0"/>
              </a:spcAft>
              <a:buClr>
                <a:srgbClr val="262626"/>
              </a:buClr>
              <a:buSzPts val="2000"/>
              <a:buFont typeface="Arial"/>
              <a:buNone/>
              <a:defRPr sz="2000"/>
            </a:lvl2pPr>
            <a:lvl3pPr lvl="2" algn="ctr">
              <a:lnSpc>
                <a:spcPct val="100000"/>
              </a:lnSpc>
              <a:spcBef>
                <a:spcPts val="500"/>
              </a:spcBef>
              <a:spcAft>
                <a:spcPts val="0"/>
              </a:spcAft>
              <a:buClr>
                <a:srgbClr val="262626"/>
              </a:buClr>
              <a:buSzPts val="1440"/>
              <a:buNone/>
              <a:defRPr sz="1800"/>
            </a:lvl3pPr>
            <a:lvl4pPr lvl="3" algn="ctr">
              <a:lnSpc>
                <a:spcPct val="100000"/>
              </a:lnSpc>
              <a:spcBef>
                <a:spcPts val="500"/>
              </a:spcBef>
              <a:spcAft>
                <a:spcPts val="0"/>
              </a:spcAft>
              <a:buClr>
                <a:srgbClr val="262626"/>
              </a:buClr>
              <a:buSzPts val="1600"/>
              <a:buFont typeface="Arial"/>
              <a:buNone/>
              <a:defRPr sz="1600"/>
            </a:lvl4pPr>
            <a:lvl5pPr lvl="4" algn="ctr">
              <a:lnSpc>
                <a:spcPct val="100000"/>
              </a:lnSpc>
              <a:spcBef>
                <a:spcPts val="500"/>
              </a:spcBef>
              <a:spcAft>
                <a:spcPts val="0"/>
              </a:spcAft>
              <a:buClr>
                <a:srgbClr val="262626"/>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4"/>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4"/>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4"/>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15"/>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5"/>
          <p:cNvSpPr txBox="1">
            <a:spLocks noGrp="1"/>
          </p:cNvSpPr>
          <p:nvPr>
            <p:ph type="body" idx="1"/>
          </p:nvPr>
        </p:nvSpPr>
        <p:spPr>
          <a:xfrm>
            <a:off x="1050879" y="1825624"/>
            <a:ext cx="9810604" cy="442875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15"/>
          <p:cNvSpPr txBox="1">
            <a:spLocks noGrp="1"/>
          </p:cNvSpPr>
          <p:nvPr>
            <p:ph type="dt" idx="10"/>
          </p:nvPr>
        </p:nvSpPr>
        <p:spPr>
          <a:xfrm rot="5400000">
            <a:off x="10506456" y="5074920"/>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5"/>
          <p:cNvSpPr txBox="1">
            <a:spLocks noGrp="1"/>
          </p:cNvSpPr>
          <p:nvPr>
            <p:ph type="ftr" idx="11"/>
          </p:nvPr>
        </p:nvSpPr>
        <p:spPr>
          <a:xfrm rot="5400000">
            <a:off x="10451592" y="1408176"/>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5"/>
          <p:cNvSpPr txBox="1">
            <a:spLocks noGrp="1"/>
          </p:cNvSpPr>
          <p:nvPr>
            <p:ph type="sldNum" idx="12"/>
          </p:nvPr>
        </p:nvSpPr>
        <p:spPr>
          <a:xfrm>
            <a:off x="11558016" y="3136392"/>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
        <p:cNvGrpSpPr/>
        <p:nvPr/>
      </p:nvGrpSpPr>
      <p:grpSpPr>
        <a:xfrm>
          <a:off x="0" y="0"/>
          <a:ext cx="0" cy="0"/>
          <a:chOff x="0" y="0"/>
          <a:chExt cx="0" cy="0"/>
        </a:xfrm>
      </p:grpSpPr>
      <p:sp>
        <p:nvSpPr>
          <p:cNvPr id="25" name="Google Shape;25;p16"/>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6"/>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6"/>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17"/>
          <p:cNvSpPr txBox="1">
            <a:spLocks noGrp="1"/>
          </p:cNvSpPr>
          <p:nvPr>
            <p:ph type="title"/>
          </p:nvPr>
        </p:nvSpPr>
        <p:spPr>
          <a:xfrm>
            <a:off x="1052513" y="1709738"/>
            <a:ext cx="9087774" cy="3438524"/>
          </a:xfrm>
          <a:prstGeom prst="rect">
            <a:avLst/>
          </a:prstGeom>
          <a:noFill/>
          <a:ln>
            <a:noFill/>
          </a:ln>
        </p:spPr>
        <p:txBody>
          <a:bodyPr spcFirstLastPara="1" wrap="square" lIns="91425" tIns="45700" rIns="91425" bIns="45700" anchor="b" anchorCtr="0">
            <a:normAutofit/>
          </a:bodyPr>
          <a:lstStyle>
            <a:lvl1pPr lvl="0" algn="l">
              <a:lnSpc>
                <a:spcPct val="110000"/>
              </a:lnSpc>
              <a:spcBef>
                <a:spcPts val="0"/>
              </a:spcBef>
              <a:spcAft>
                <a:spcPts val="0"/>
              </a:spcAft>
              <a:buClr>
                <a:srgbClr val="262626"/>
              </a:buClr>
              <a:buSzPts val="4000"/>
              <a:buFont typeface="Aria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7"/>
          <p:cNvSpPr txBox="1">
            <a:spLocks noGrp="1"/>
          </p:cNvSpPr>
          <p:nvPr>
            <p:ph type="body" idx="1"/>
          </p:nvPr>
        </p:nvSpPr>
        <p:spPr>
          <a:xfrm>
            <a:off x="1052513" y="5148262"/>
            <a:ext cx="8844522" cy="11382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888888"/>
              </a:buClr>
              <a:buSzPts val="1600"/>
              <a:buNone/>
              <a:defRPr sz="2000">
                <a:solidFill>
                  <a:srgbClr val="888888"/>
                </a:solidFill>
              </a:defRPr>
            </a:lvl1pPr>
            <a:lvl2pPr marL="914400" lvl="1" indent="-228600" algn="l">
              <a:lnSpc>
                <a:spcPct val="100000"/>
              </a:lnSpc>
              <a:spcBef>
                <a:spcPts val="500"/>
              </a:spcBef>
              <a:spcAft>
                <a:spcPts val="0"/>
              </a:spcAft>
              <a:buClr>
                <a:srgbClr val="888888"/>
              </a:buClr>
              <a:buSzPts val="2000"/>
              <a:buFont typeface="Arial"/>
              <a:buNone/>
              <a:defRPr sz="2000">
                <a:solidFill>
                  <a:srgbClr val="888888"/>
                </a:solidFill>
              </a:defRPr>
            </a:lvl2pPr>
            <a:lvl3pPr marL="1371600" lvl="2" indent="-228600" algn="l">
              <a:lnSpc>
                <a:spcPct val="100000"/>
              </a:lnSpc>
              <a:spcBef>
                <a:spcPts val="500"/>
              </a:spcBef>
              <a:spcAft>
                <a:spcPts val="0"/>
              </a:spcAft>
              <a:buClr>
                <a:srgbClr val="888888"/>
              </a:buClr>
              <a:buSzPts val="1440"/>
              <a:buNone/>
              <a:defRPr sz="1800">
                <a:solidFill>
                  <a:srgbClr val="888888"/>
                </a:solidFill>
              </a:defRPr>
            </a:lvl3pPr>
            <a:lvl4pPr marL="1828800" lvl="3" indent="-228600" algn="l">
              <a:lnSpc>
                <a:spcPct val="100000"/>
              </a:lnSpc>
              <a:spcBef>
                <a:spcPts val="500"/>
              </a:spcBef>
              <a:spcAft>
                <a:spcPts val="0"/>
              </a:spcAft>
              <a:buClr>
                <a:srgbClr val="888888"/>
              </a:buClr>
              <a:buSzPts val="1600"/>
              <a:buFont typeface="Arial"/>
              <a:buNone/>
              <a:defRPr sz="1600">
                <a:solidFill>
                  <a:srgbClr val="888888"/>
                </a:solidFill>
              </a:defRPr>
            </a:lvl4pPr>
            <a:lvl5pPr marL="2286000" lvl="4" indent="-228600" algn="l">
              <a:lnSpc>
                <a:spcPct val="100000"/>
              </a:lnSpc>
              <a:spcBef>
                <a:spcPts val="500"/>
              </a:spcBef>
              <a:spcAft>
                <a:spcPts val="0"/>
              </a:spcAft>
              <a:buClr>
                <a:srgbClr val="888888"/>
              </a:buClr>
              <a:buSzPts val="128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17"/>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7"/>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7"/>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18"/>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8"/>
          <p:cNvSpPr txBox="1">
            <a:spLocks noGrp="1"/>
          </p:cNvSpPr>
          <p:nvPr>
            <p:ph type="body" idx="1"/>
          </p:nvPr>
        </p:nvSpPr>
        <p:spPr>
          <a:xfrm>
            <a:off x="1050878" y="1825624"/>
            <a:ext cx="4473622" cy="446087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Font typeface="Arial"/>
              <a:buNone/>
              <a:defRPr/>
            </a:lvl2pPr>
            <a:lvl3pPr marL="1371600" lvl="2" indent="-309880" algn="l">
              <a:lnSpc>
                <a:spcPct val="100000"/>
              </a:lnSpc>
              <a:spcBef>
                <a:spcPts val="500"/>
              </a:spcBef>
              <a:spcAft>
                <a:spcPts val="0"/>
              </a:spcAft>
              <a:buClr>
                <a:srgbClr val="262626"/>
              </a:buClr>
              <a:buSzPts val="1280"/>
              <a:buChar char="•"/>
              <a:defRPr/>
            </a:lvl3pPr>
            <a:lvl4pPr marL="1828800" lvl="3" indent="-228600" algn="l">
              <a:lnSpc>
                <a:spcPct val="100000"/>
              </a:lnSpc>
              <a:spcBef>
                <a:spcPts val="500"/>
              </a:spcBef>
              <a:spcAft>
                <a:spcPts val="0"/>
              </a:spcAft>
              <a:buClr>
                <a:srgbClr val="262626"/>
              </a:buClr>
              <a:buSzPts val="1400"/>
              <a:buFont typeface="Arial"/>
              <a:buNone/>
              <a:defRPr/>
            </a:lvl4pPr>
            <a:lvl5pPr marL="2286000" lvl="4" indent="-299720" algn="l">
              <a:lnSpc>
                <a:spcPct val="100000"/>
              </a:lnSpc>
              <a:spcBef>
                <a:spcPts val="500"/>
              </a:spcBef>
              <a:spcAft>
                <a:spcPts val="0"/>
              </a:spcAft>
              <a:buClr>
                <a:srgbClr val="262626"/>
              </a:buClr>
              <a:buSzPts val="11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body" idx="2"/>
          </p:nvPr>
        </p:nvSpPr>
        <p:spPr>
          <a:xfrm>
            <a:off x="5844540" y="1825624"/>
            <a:ext cx="5016943" cy="446087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8"/>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8"/>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41"/>
        <p:cNvGrpSpPr/>
        <p:nvPr/>
      </p:nvGrpSpPr>
      <p:grpSpPr>
        <a:xfrm>
          <a:off x="0" y="0"/>
          <a:ext cx="0" cy="0"/>
          <a:chOff x="0" y="0"/>
          <a:chExt cx="0" cy="0"/>
        </a:xfrm>
      </p:grpSpPr>
      <p:sp>
        <p:nvSpPr>
          <p:cNvPr id="42" name="Google Shape;42;p19"/>
          <p:cNvSpPr txBox="1">
            <a:spLocks noGrp="1"/>
          </p:cNvSpPr>
          <p:nvPr>
            <p:ph type="body" idx="1"/>
          </p:nvPr>
        </p:nvSpPr>
        <p:spPr>
          <a:xfrm>
            <a:off x="1071563" y="1835219"/>
            <a:ext cx="445293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rgbClr val="262626"/>
              </a:buClr>
              <a:buSzPts val="1600"/>
              <a:buNone/>
              <a:defRPr sz="2000" b="1" i="0" cap="none"/>
            </a:lvl1pPr>
            <a:lvl2pPr marL="914400" lvl="1" indent="-228600" algn="l">
              <a:lnSpc>
                <a:spcPct val="100000"/>
              </a:lnSpc>
              <a:spcBef>
                <a:spcPts val="500"/>
              </a:spcBef>
              <a:spcAft>
                <a:spcPts val="0"/>
              </a:spcAft>
              <a:buClr>
                <a:srgbClr val="262626"/>
              </a:buClr>
              <a:buSzPts val="2000"/>
              <a:buFont typeface="Arial"/>
              <a:buNone/>
              <a:defRPr sz="2000" b="1"/>
            </a:lvl2pPr>
            <a:lvl3pPr marL="1371600" lvl="2" indent="-228600" algn="l">
              <a:lnSpc>
                <a:spcPct val="100000"/>
              </a:lnSpc>
              <a:spcBef>
                <a:spcPts val="500"/>
              </a:spcBef>
              <a:spcAft>
                <a:spcPts val="0"/>
              </a:spcAft>
              <a:buClr>
                <a:srgbClr val="262626"/>
              </a:buClr>
              <a:buSzPts val="1440"/>
              <a:buNone/>
              <a:defRPr sz="1800" b="1"/>
            </a:lvl3pPr>
            <a:lvl4pPr marL="1828800" lvl="3" indent="-228600" algn="l">
              <a:lnSpc>
                <a:spcPct val="100000"/>
              </a:lnSpc>
              <a:spcBef>
                <a:spcPts val="500"/>
              </a:spcBef>
              <a:spcAft>
                <a:spcPts val="0"/>
              </a:spcAft>
              <a:buClr>
                <a:srgbClr val="262626"/>
              </a:buClr>
              <a:buSzPts val="1600"/>
              <a:buFont typeface="Arial"/>
              <a:buNone/>
              <a:defRPr sz="1600" b="1"/>
            </a:lvl4pPr>
            <a:lvl5pPr marL="2286000" lvl="4" indent="-228600" algn="l">
              <a:lnSpc>
                <a:spcPct val="100000"/>
              </a:lnSpc>
              <a:spcBef>
                <a:spcPts val="500"/>
              </a:spcBef>
              <a:spcAft>
                <a:spcPts val="0"/>
              </a:spcAft>
              <a:buClr>
                <a:srgbClr val="262626"/>
              </a:buClr>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1071562" y="2717801"/>
            <a:ext cx="4452938" cy="355945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Font typeface="Arial"/>
              <a:buNone/>
              <a:defRPr/>
            </a:lvl2pPr>
            <a:lvl3pPr marL="1371600" lvl="2" indent="-309880" algn="l">
              <a:lnSpc>
                <a:spcPct val="100000"/>
              </a:lnSpc>
              <a:spcBef>
                <a:spcPts val="500"/>
              </a:spcBef>
              <a:spcAft>
                <a:spcPts val="0"/>
              </a:spcAft>
              <a:buClr>
                <a:srgbClr val="262626"/>
              </a:buClr>
              <a:buSzPts val="1280"/>
              <a:buChar char="•"/>
              <a:defRPr/>
            </a:lvl3pPr>
            <a:lvl4pPr marL="1828800" lvl="3" indent="-228600" algn="l">
              <a:lnSpc>
                <a:spcPct val="100000"/>
              </a:lnSpc>
              <a:spcBef>
                <a:spcPts val="500"/>
              </a:spcBef>
              <a:spcAft>
                <a:spcPts val="0"/>
              </a:spcAft>
              <a:buClr>
                <a:srgbClr val="262626"/>
              </a:buClr>
              <a:buSzPts val="1400"/>
              <a:buFont typeface="Arial"/>
              <a:buNone/>
              <a:defRPr/>
            </a:lvl4pPr>
            <a:lvl5pPr marL="2286000" lvl="4" indent="-299720" algn="l">
              <a:lnSpc>
                <a:spcPct val="100000"/>
              </a:lnSpc>
              <a:spcBef>
                <a:spcPts val="500"/>
              </a:spcBef>
              <a:spcAft>
                <a:spcPts val="0"/>
              </a:spcAft>
              <a:buClr>
                <a:srgbClr val="262626"/>
              </a:buClr>
              <a:buSzPts val="11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body" idx="3"/>
          </p:nvPr>
        </p:nvSpPr>
        <p:spPr>
          <a:xfrm>
            <a:off x="5844540" y="1835219"/>
            <a:ext cx="5016943"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rgbClr val="262626"/>
              </a:buClr>
              <a:buSzPts val="1600"/>
              <a:buNone/>
              <a:defRPr sz="2000" b="1" i="0" cap="none"/>
            </a:lvl1pPr>
            <a:lvl2pPr marL="914400" lvl="1" indent="-228600" algn="l">
              <a:lnSpc>
                <a:spcPct val="100000"/>
              </a:lnSpc>
              <a:spcBef>
                <a:spcPts val="500"/>
              </a:spcBef>
              <a:spcAft>
                <a:spcPts val="0"/>
              </a:spcAft>
              <a:buClr>
                <a:srgbClr val="262626"/>
              </a:buClr>
              <a:buSzPts val="2000"/>
              <a:buFont typeface="Arial"/>
              <a:buNone/>
              <a:defRPr sz="2000" b="1"/>
            </a:lvl2pPr>
            <a:lvl3pPr marL="1371600" lvl="2" indent="-228600" algn="l">
              <a:lnSpc>
                <a:spcPct val="100000"/>
              </a:lnSpc>
              <a:spcBef>
                <a:spcPts val="500"/>
              </a:spcBef>
              <a:spcAft>
                <a:spcPts val="0"/>
              </a:spcAft>
              <a:buClr>
                <a:srgbClr val="262626"/>
              </a:buClr>
              <a:buSzPts val="1440"/>
              <a:buNone/>
              <a:defRPr sz="1800" b="1"/>
            </a:lvl3pPr>
            <a:lvl4pPr marL="1828800" lvl="3" indent="-228600" algn="l">
              <a:lnSpc>
                <a:spcPct val="100000"/>
              </a:lnSpc>
              <a:spcBef>
                <a:spcPts val="500"/>
              </a:spcBef>
              <a:spcAft>
                <a:spcPts val="0"/>
              </a:spcAft>
              <a:buClr>
                <a:srgbClr val="262626"/>
              </a:buClr>
              <a:buSzPts val="1600"/>
              <a:buFont typeface="Arial"/>
              <a:buNone/>
              <a:defRPr sz="1600" b="1"/>
            </a:lvl4pPr>
            <a:lvl5pPr marL="2286000" lvl="4" indent="-228600" algn="l">
              <a:lnSpc>
                <a:spcPct val="100000"/>
              </a:lnSpc>
              <a:spcBef>
                <a:spcPts val="500"/>
              </a:spcBef>
              <a:spcAft>
                <a:spcPts val="0"/>
              </a:spcAft>
              <a:buClr>
                <a:srgbClr val="262626"/>
              </a:buClr>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5844540" y="2717800"/>
            <a:ext cx="5016943" cy="355945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Font typeface="Arial"/>
              <a:buNone/>
              <a:defRPr/>
            </a:lvl2pPr>
            <a:lvl3pPr marL="1371600" lvl="2" indent="-309880" algn="l">
              <a:lnSpc>
                <a:spcPct val="100000"/>
              </a:lnSpc>
              <a:spcBef>
                <a:spcPts val="500"/>
              </a:spcBef>
              <a:spcAft>
                <a:spcPts val="0"/>
              </a:spcAft>
              <a:buClr>
                <a:srgbClr val="262626"/>
              </a:buClr>
              <a:buSzPts val="1280"/>
              <a:buChar char="•"/>
              <a:defRPr/>
            </a:lvl3pPr>
            <a:lvl4pPr marL="1828800" lvl="3" indent="-228600" algn="l">
              <a:lnSpc>
                <a:spcPct val="100000"/>
              </a:lnSpc>
              <a:spcBef>
                <a:spcPts val="500"/>
              </a:spcBef>
              <a:spcAft>
                <a:spcPts val="0"/>
              </a:spcAft>
              <a:buClr>
                <a:srgbClr val="262626"/>
              </a:buClr>
              <a:buSzPts val="1400"/>
              <a:buFont typeface="Arial"/>
              <a:buNone/>
              <a:defRPr/>
            </a:lvl4pPr>
            <a:lvl5pPr marL="2286000" lvl="4" indent="-299720" algn="l">
              <a:lnSpc>
                <a:spcPct val="100000"/>
              </a:lnSpc>
              <a:spcBef>
                <a:spcPts val="500"/>
              </a:spcBef>
              <a:spcAft>
                <a:spcPts val="0"/>
              </a:spcAft>
              <a:buClr>
                <a:srgbClr val="262626"/>
              </a:buClr>
              <a:buSzPts val="11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9"/>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49" name="Google Shape;49;p19"/>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0"/>
        <p:cNvGrpSpPr/>
        <p:nvPr/>
      </p:nvGrpSpPr>
      <p:grpSpPr>
        <a:xfrm>
          <a:off x="0" y="0"/>
          <a:ext cx="0" cy="0"/>
          <a:chOff x="0" y="0"/>
          <a:chExt cx="0" cy="0"/>
        </a:xfrm>
      </p:grpSpPr>
      <p:sp>
        <p:nvSpPr>
          <p:cNvPr id="51" name="Google Shape;51;p20"/>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54" name="Google Shape;54;p20"/>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1"/>
          <p:cNvSpPr txBox="1">
            <a:spLocks noGrp="1"/>
          </p:cNvSpPr>
          <p:nvPr>
            <p:ph type="title"/>
          </p:nvPr>
        </p:nvSpPr>
        <p:spPr>
          <a:xfrm>
            <a:off x="1063633" y="457200"/>
            <a:ext cx="4170355" cy="1917509"/>
          </a:xfrm>
          <a:prstGeom prst="rect">
            <a:avLst/>
          </a:prstGeom>
          <a:noFill/>
          <a:ln>
            <a:noFill/>
          </a:ln>
        </p:spPr>
        <p:txBody>
          <a:bodyPr spcFirstLastPara="1" wrap="square" lIns="91425" tIns="45700" rIns="91425" bIns="45700" anchor="b" anchorCtr="0">
            <a:normAutofit/>
          </a:bodyPr>
          <a:lstStyle>
            <a:lvl1pPr lvl="0" algn="l">
              <a:lnSpc>
                <a:spcPct val="110000"/>
              </a:lnSpc>
              <a:spcBef>
                <a:spcPts val="0"/>
              </a:spcBef>
              <a:spcAft>
                <a:spcPts val="0"/>
              </a:spcAft>
              <a:buClr>
                <a:srgbClr val="262626"/>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1"/>
          <p:cNvSpPr txBox="1">
            <a:spLocks noGrp="1"/>
          </p:cNvSpPr>
          <p:nvPr>
            <p:ph type="body" idx="1"/>
          </p:nvPr>
        </p:nvSpPr>
        <p:spPr>
          <a:xfrm>
            <a:off x="5481637" y="457200"/>
            <a:ext cx="5562601" cy="5943600"/>
          </a:xfrm>
          <a:prstGeom prst="rect">
            <a:avLst/>
          </a:prstGeom>
          <a:noFill/>
          <a:ln>
            <a:noFill/>
          </a:ln>
        </p:spPr>
        <p:txBody>
          <a:bodyPr spcFirstLastPara="1" wrap="square" lIns="91425" tIns="45700" rIns="91425" bIns="45700" anchor="t" anchorCtr="0">
            <a:normAutofit/>
          </a:bodyPr>
          <a:lstStyle>
            <a:lvl1pPr marL="457200" lvl="0" indent="-370840" algn="l">
              <a:lnSpc>
                <a:spcPct val="100000"/>
              </a:lnSpc>
              <a:spcBef>
                <a:spcPts val="1000"/>
              </a:spcBef>
              <a:spcAft>
                <a:spcPts val="0"/>
              </a:spcAft>
              <a:buClr>
                <a:srgbClr val="262626"/>
              </a:buClr>
              <a:buSzPts val="2240"/>
              <a:buChar char="•"/>
              <a:defRPr sz="2800"/>
            </a:lvl1pPr>
            <a:lvl2pPr marL="914400" lvl="1" indent="-228600" algn="l">
              <a:lnSpc>
                <a:spcPct val="100000"/>
              </a:lnSpc>
              <a:spcBef>
                <a:spcPts val="500"/>
              </a:spcBef>
              <a:spcAft>
                <a:spcPts val="0"/>
              </a:spcAft>
              <a:buClr>
                <a:srgbClr val="262626"/>
              </a:buClr>
              <a:buSzPts val="2400"/>
              <a:buFont typeface="Arial"/>
              <a:buNone/>
              <a:defRPr sz="2400"/>
            </a:lvl2pPr>
            <a:lvl3pPr marL="1371600" lvl="2" indent="-330200" algn="l">
              <a:lnSpc>
                <a:spcPct val="100000"/>
              </a:lnSpc>
              <a:spcBef>
                <a:spcPts val="500"/>
              </a:spcBef>
              <a:spcAft>
                <a:spcPts val="0"/>
              </a:spcAft>
              <a:buClr>
                <a:srgbClr val="262626"/>
              </a:buClr>
              <a:buSzPts val="1600"/>
              <a:buChar char="•"/>
              <a:defRPr sz="2000"/>
            </a:lvl3pPr>
            <a:lvl4pPr marL="1828800" lvl="3" indent="-228600" algn="l">
              <a:lnSpc>
                <a:spcPct val="100000"/>
              </a:lnSpc>
              <a:spcBef>
                <a:spcPts val="500"/>
              </a:spcBef>
              <a:spcAft>
                <a:spcPts val="0"/>
              </a:spcAft>
              <a:buClr>
                <a:srgbClr val="262626"/>
              </a:buClr>
              <a:buSzPts val="1800"/>
              <a:buFont typeface="Arial"/>
              <a:buNone/>
              <a:defRPr sz="1800"/>
            </a:lvl4pPr>
            <a:lvl5pPr marL="2286000" lvl="4" indent="-320039" algn="l">
              <a:lnSpc>
                <a:spcPct val="100000"/>
              </a:lnSpc>
              <a:spcBef>
                <a:spcPts val="500"/>
              </a:spcBef>
              <a:spcAft>
                <a:spcPts val="0"/>
              </a:spcAft>
              <a:buClr>
                <a:srgbClr val="262626"/>
              </a:buClr>
              <a:buSzPts val="144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1"/>
          <p:cNvSpPr txBox="1">
            <a:spLocks noGrp="1"/>
          </p:cNvSpPr>
          <p:nvPr>
            <p:ph type="body" idx="2"/>
          </p:nvPr>
        </p:nvSpPr>
        <p:spPr>
          <a:xfrm>
            <a:off x="1063633" y="2374708"/>
            <a:ext cx="4170355" cy="402609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62626"/>
              </a:buClr>
              <a:buSzPts val="1280"/>
              <a:buNone/>
              <a:defRPr sz="1600"/>
            </a:lvl1pPr>
            <a:lvl2pPr marL="914400" lvl="1" indent="-228600" algn="l">
              <a:lnSpc>
                <a:spcPct val="100000"/>
              </a:lnSpc>
              <a:spcBef>
                <a:spcPts val="500"/>
              </a:spcBef>
              <a:spcAft>
                <a:spcPts val="0"/>
              </a:spcAft>
              <a:buClr>
                <a:srgbClr val="262626"/>
              </a:buClr>
              <a:buSzPts val="1400"/>
              <a:buFont typeface="Arial"/>
              <a:buNone/>
              <a:defRPr sz="1400"/>
            </a:lvl2pPr>
            <a:lvl3pPr marL="1371600" lvl="2" indent="-228600" algn="l">
              <a:lnSpc>
                <a:spcPct val="100000"/>
              </a:lnSpc>
              <a:spcBef>
                <a:spcPts val="500"/>
              </a:spcBef>
              <a:spcAft>
                <a:spcPts val="0"/>
              </a:spcAft>
              <a:buClr>
                <a:srgbClr val="262626"/>
              </a:buClr>
              <a:buSzPts val="960"/>
              <a:buNone/>
              <a:defRPr sz="1200"/>
            </a:lvl3pPr>
            <a:lvl4pPr marL="1828800" lvl="3" indent="-228600" algn="l">
              <a:lnSpc>
                <a:spcPct val="100000"/>
              </a:lnSpc>
              <a:spcBef>
                <a:spcPts val="500"/>
              </a:spcBef>
              <a:spcAft>
                <a:spcPts val="0"/>
              </a:spcAft>
              <a:buClr>
                <a:srgbClr val="262626"/>
              </a:buClr>
              <a:buSzPts val="1000"/>
              <a:buFont typeface="Arial"/>
              <a:buNone/>
              <a:defRPr sz="1000"/>
            </a:lvl4pPr>
            <a:lvl5pPr marL="2286000" lvl="4" indent="-228600" algn="l">
              <a:lnSpc>
                <a:spcPct val="100000"/>
              </a:lnSpc>
              <a:spcBef>
                <a:spcPts val="500"/>
              </a:spcBef>
              <a:spcAft>
                <a:spcPts val="0"/>
              </a:spcAft>
              <a:buClr>
                <a:srgbClr val="262626"/>
              </a:buClr>
              <a:buSzPts val="8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1"/>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1"/>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1"/>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2"/>
          <p:cNvSpPr txBox="1">
            <a:spLocks noGrp="1"/>
          </p:cNvSpPr>
          <p:nvPr>
            <p:ph type="title"/>
          </p:nvPr>
        </p:nvSpPr>
        <p:spPr>
          <a:xfrm>
            <a:off x="1062038" y="457199"/>
            <a:ext cx="3913241" cy="1928813"/>
          </a:xfrm>
          <a:prstGeom prst="rect">
            <a:avLst/>
          </a:prstGeom>
          <a:noFill/>
          <a:ln>
            <a:noFill/>
          </a:ln>
        </p:spPr>
        <p:txBody>
          <a:bodyPr spcFirstLastPara="1" wrap="square" lIns="91425" tIns="45700" rIns="91425" bIns="45700" anchor="b" anchorCtr="0">
            <a:normAutofit/>
          </a:bodyPr>
          <a:lstStyle>
            <a:lvl1pPr lvl="0" algn="l">
              <a:lnSpc>
                <a:spcPct val="110000"/>
              </a:lnSpc>
              <a:spcBef>
                <a:spcPts val="0"/>
              </a:spcBef>
              <a:spcAft>
                <a:spcPts val="0"/>
              </a:spcAft>
              <a:buClr>
                <a:srgbClr val="262626"/>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2"/>
          <p:cNvSpPr>
            <a:spLocks noGrp="1"/>
          </p:cNvSpPr>
          <p:nvPr>
            <p:ph type="pic" idx="2"/>
          </p:nvPr>
        </p:nvSpPr>
        <p:spPr>
          <a:xfrm>
            <a:off x="5257752" y="457200"/>
            <a:ext cx="6110288" cy="5943600"/>
          </a:xfrm>
          <a:prstGeom prst="rect">
            <a:avLst/>
          </a:prstGeom>
          <a:noFill/>
          <a:ln>
            <a:noFill/>
          </a:ln>
        </p:spPr>
      </p:sp>
      <p:sp>
        <p:nvSpPr>
          <p:cNvPr id="65" name="Google Shape;65;p22"/>
          <p:cNvSpPr txBox="1">
            <a:spLocks noGrp="1"/>
          </p:cNvSpPr>
          <p:nvPr>
            <p:ph type="body" idx="1"/>
          </p:nvPr>
        </p:nvSpPr>
        <p:spPr>
          <a:xfrm>
            <a:off x="1062038" y="2386013"/>
            <a:ext cx="3913241" cy="401478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62626"/>
              </a:buClr>
              <a:buSzPts val="1280"/>
              <a:buNone/>
              <a:defRPr sz="1600"/>
            </a:lvl1pPr>
            <a:lvl2pPr marL="914400" lvl="1" indent="-228600" algn="l">
              <a:lnSpc>
                <a:spcPct val="100000"/>
              </a:lnSpc>
              <a:spcBef>
                <a:spcPts val="500"/>
              </a:spcBef>
              <a:spcAft>
                <a:spcPts val="0"/>
              </a:spcAft>
              <a:buClr>
                <a:srgbClr val="262626"/>
              </a:buClr>
              <a:buSzPts val="1400"/>
              <a:buFont typeface="Arial"/>
              <a:buNone/>
              <a:defRPr sz="1400"/>
            </a:lvl2pPr>
            <a:lvl3pPr marL="1371600" lvl="2" indent="-228600" algn="l">
              <a:lnSpc>
                <a:spcPct val="100000"/>
              </a:lnSpc>
              <a:spcBef>
                <a:spcPts val="500"/>
              </a:spcBef>
              <a:spcAft>
                <a:spcPts val="0"/>
              </a:spcAft>
              <a:buClr>
                <a:srgbClr val="262626"/>
              </a:buClr>
              <a:buSzPts val="960"/>
              <a:buNone/>
              <a:defRPr sz="1200"/>
            </a:lvl3pPr>
            <a:lvl4pPr marL="1828800" lvl="3" indent="-228600" algn="l">
              <a:lnSpc>
                <a:spcPct val="100000"/>
              </a:lnSpc>
              <a:spcBef>
                <a:spcPts val="500"/>
              </a:spcBef>
              <a:spcAft>
                <a:spcPts val="0"/>
              </a:spcAft>
              <a:buClr>
                <a:srgbClr val="262626"/>
              </a:buClr>
              <a:buSzPts val="1000"/>
              <a:buFont typeface="Arial"/>
              <a:buNone/>
              <a:defRPr sz="1000"/>
            </a:lvl4pPr>
            <a:lvl5pPr marL="2286000" lvl="4" indent="-228600" algn="l">
              <a:lnSpc>
                <a:spcPct val="100000"/>
              </a:lnSpc>
              <a:spcBef>
                <a:spcPts val="500"/>
              </a:spcBef>
              <a:spcAft>
                <a:spcPts val="0"/>
              </a:spcAft>
              <a:buClr>
                <a:srgbClr val="262626"/>
              </a:buClr>
              <a:buSzPts val="8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2"/>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2"/>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2"/>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69"/>
        <p:cNvGrpSpPr/>
        <p:nvPr/>
      </p:nvGrpSpPr>
      <p:grpSpPr>
        <a:xfrm>
          <a:off x="0" y="0"/>
          <a:ext cx="0" cy="0"/>
          <a:chOff x="0" y="0"/>
          <a:chExt cx="0" cy="0"/>
        </a:xfrm>
      </p:grpSpPr>
      <p:sp>
        <p:nvSpPr>
          <p:cNvPr id="70" name="Google Shape;70;p23"/>
          <p:cNvSpPr txBox="1">
            <a:spLocks noGrp="1"/>
          </p:cNvSpPr>
          <p:nvPr>
            <p:ph type="body" idx="1"/>
          </p:nvPr>
        </p:nvSpPr>
        <p:spPr>
          <a:xfrm rot="5400000">
            <a:off x="3697833" y="-821329"/>
            <a:ext cx="4516696" cy="9810604"/>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3"/>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74" name="Google Shape;74;p23"/>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4"/>
          <p:cNvSpPr txBox="1">
            <a:spLocks noGrp="1"/>
          </p:cNvSpPr>
          <p:nvPr>
            <p:ph type="title"/>
          </p:nvPr>
        </p:nvSpPr>
        <p:spPr>
          <a:xfrm rot="5400000">
            <a:off x="6905522" y="2283404"/>
            <a:ext cx="5800298" cy="2161540"/>
          </a:xfrm>
          <a:prstGeom prst="rect">
            <a:avLst/>
          </a:prstGeom>
          <a:noFill/>
          <a:ln>
            <a:noFill/>
          </a:ln>
        </p:spPr>
        <p:txBody>
          <a:bodyPr spcFirstLastPara="1" wrap="square" lIns="91425" tIns="45700" rIns="91425" bIns="45700" anchor="ctr" anchorCtr="0">
            <a:normAutofit/>
          </a:bodyPr>
          <a:lstStyle>
            <a:lvl1pPr lvl="0" algn="l">
              <a:lnSpc>
                <a:spcPct val="11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4"/>
          <p:cNvSpPr txBox="1">
            <a:spLocks noGrp="1"/>
          </p:cNvSpPr>
          <p:nvPr>
            <p:ph type="body" idx="1"/>
          </p:nvPr>
        </p:nvSpPr>
        <p:spPr>
          <a:xfrm rot="5400000">
            <a:off x="1881400" y="-579178"/>
            <a:ext cx="5800299" cy="788670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rgbClr val="262626"/>
              </a:buClr>
              <a:buSzPts val="1440"/>
              <a:buChar char="•"/>
              <a:defRPr/>
            </a:lvl1pPr>
            <a:lvl2pPr marL="914400" lvl="1" indent="-228600" algn="l">
              <a:lnSpc>
                <a:spcPct val="100000"/>
              </a:lnSpc>
              <a:spcBef>
                <a:spcPts val="500"/>
              </a:spcBef>
              <a:spcAft>
                <a:spcPts val="0"/>
              </a:spcAft>
              <a:buClr>
                <a:srgbClr val="262626"/>
              </a:buClr>
              <a:buSzPts val="1800"/>
              <a:buNone/>
              <a:defRPr/>
            </a:lvl2pPr>
            <a:lvl3pPr marL="1371600" lvl="2" indent="-320039" algn="l">
              <a:lnSpc>
                <a:spcPct val="100000"/>
              </a:lnSpc>
              <a:spcBef>
                <a:spcPts val="500"/>
              </a:spcBef>
              <a:spcAft>
                <a:spcPts val="0"/>
              </a:spcAft>
              <a:buClr>
                <a:srgbClr val="262626"/>
              </a:buClr>
              <a:buSzPts val="1440"/>
              <a:buChar char="•"/>
              <a:defRPr/>
            </a:lvl3pPr>
            <a:lvl4pPr marL="1828800" lvl="3" indent="-228600" algn="l">
              <a:lnSpc>
                <a:spcPct val="100000"/>
              </a:lnSpc>
              <a:spcBef>
                <a:spcPts val="500"/>
              </a:spcBef>
              <a:spcAft>
                <a:spcPts val="0"/>
              </a:spcAft>
              <a:buClr>
                <a:srgbClr val="262626"/>
              </a:buClr>
              <a:buSzPts val="1800"/>
              <a:buNone/>
              <a:defRPr/>
            </a:lvl4pPr>
            <a:lvl5pPr marL="2286000" lvl="4" indent="-320039" algn="l">
              <a:lnSpc>
                <a:spcPct val="100000"/>
              </a:lnSpc>
              <a:spcBef>
                <a:spcPts val="500"/>
              </a:spcBef>
              <a:spcAft>
                <a:spcPts val="0"/>
              </a:spcAft>
              <a:buClr>
                <a:srgbClr val="262626"/>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4"/>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4"/>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4"/>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3" descr="A person in a dark room&#10;&#10;Description automatically generated"/>
          <p:cNvPicPr preferRelativeResize="0"/>
          <p:nvPr/>
        </p:nvPicPr>
        <p:blipFill rotWithShape="1">
          <a:blip r:embed="rId13">
            <a:alphaModFix/>
          </a:blip>
          <a:srcRect/>
          <a:stretch/>
        </p:blipFill>
        <p:spPr>
          <a:xfrm>
            <a:off x="10905744" y="0"/>
            <a:ext cx="1286256" cy="6858000"/>
          </a:xfrm>
          <a:prstGeom prst="rect">
            <a:avLst/>
          </a:prstGeom>
          <a:noFill/>
          <a:ln>
            <a:noFill/>
          </a:ln>
        </p:spPr>
      </p:pic>
      <p:sp>
        <p:nvSpPr>
          <p:cNvPr id="7" name="Google Shape;7;p13"/>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lvl1pPr marR="0" lvl="0" algn="l" rtl="0">
              <a:lnSpc>
                <a:spcPct val="110000"/>
              </a:lnSpc>
              <a:spcBef>
                <a:spcPts val="0"/>
              </a:spcBef>
              <a:spcAft>
                <a:spcPts val="0"/>
              </a:spcAft>
              <a:buClr>
                <a:srgbClr val="262626"/>
              </a:buClr>
              <a:buSzPts val="2800"/>
              <a:buFont typeface="Arial"/>
              <a:buNone/>
              <a:defRPr sz="2800" b="0" i="0" u="none" strike="noStrike" cap="none">
                <a:solidFill>
                  <a:srgbClr val="262626"/>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3"/>
          <p:cNvSpPr txBox="1">
            <a:spLocks noGrp="1"/>
          </p:cNvSpPr>
          <p:nvPr>
            <p:ph type="body" idx="1"/>
          </p:nvPr>
        </p:nvSpPr>
        <p:spPr>
          <a:xfrm>
            <a:off x="1050879" y="1825624"/>
            <a:ext cx="9810604" cy="442875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00000"/>
              </a:lnSpc>
              <a:spcBef>
                <a:spcPts val="1000"/>
              </a:spcBef>
              <a:spcAft>
                <a:spcPts val="0"/>
              </a:spcAft>
              <a:buClr>
                <a:srgbClr val="262626"/>
              </a:buClr>
              <a:buSzPts val="1600"/>
              <a:buFont typeface="Arial"/>
              <a:buChar char="•"/>
              <a:defRPr sz="2000" b="0" i="0" u="none" strike="noStrike" cap="none">
                <a:solidFill>
                  <a:srgbClr val="262626"/>
                </a:solidFill>
                <a:latin typeface="Arial"/>
                <a:ea typeface="Arial"/>
                <a:cs typeface="Arial"/>
                <a:sym typeface="Arial"/>
              </a:defRPr>
            </a:lvl1pPr>
            <a:lvl2pPr marL="914400" marR="0" lvl="1" indent="-228600" algn="l" rtl="0">
              <a:lnSpc>
                <a:spcPct val="100000"/>
              </a:lnSpc>
              <a:spcBef>
                <a:spcPts val="500"/>
              </a:spcBef>
              <a:spcAft>
                <a:spcPts val="0"/>
              </a:spcAft>
              <a:buClr>
                <a:srgbClr val="262626"/>
              </a:buClr>
              <a:buSzPts val="1800"/>
              <a:buFont typeface="Arial"/>
              <a:buNone/>
              <a:defRPr sz="1800" b="0" i="0" u="none" strike="noStrike" cap="none">
                <a:solidFill>
                  <a:srgbClr val="262626"/>
                </a:solidFill>
                <a:latin typeface="Arial"/>
                <a:ea typeface="Arial"/>
                <a:cs typeface="Arial"/>
                <a:sym typeface="Arial"/>
              </a:defRPr>
            </a:lvl2pPr>
            <a:lvl3pPr marL="1371600" marR="0" lvl="2" indent="-309880" algn="l" rtl="0">
              <a:lnSpc>
                <a:spcPct val="100000"/>
              </a:lnSpc>
              <a:spcBef>
                <a:spcPts val="500"/>
              </a:spcBef>
              <a:spcAft>
                <a:spcPts val="0"/>
              </a:spcAft>
              <a:buClr>
                <a:srgbClr val="262626"/>
              </a:buClr>
              <a:buSzPts val="1280"/>
              <a:buFont typeface="Arial"/>
              <a:buChar char="•"/>
              <a:defRPr sz="1600" b="0" i="0" u="none" strike="noStrike" cap="none">
                <a:solidFill>
                  <a:srgbClr val="262626"/>
                </a:solidFill>
                <a:latin typeface="Arial"/>
                <a:ea typeface="Arial"/>
                <a:cs typeface="Arial"/>
                <a:sym typeface="Arial"/>
              </a:defRPr>
            </a:lvl3pPr>
            <a:lvl4pPr marL="1828800" marR="0" lvl="3" indent="-228600" algn="l" rtl="0">
              <a:lnSpc>
                <a:spcPct val="100000"/>
              </a:lnSpc>
              <a:spcBef>
                <a:spcPts val="500"/>
              </a:spcBef>
              <a:spcAft>
                <a:spcPts val="0"/>
              </a:spcAft>
              <a:buClr>
                <a:srgbClr val="262626"/>
              </a:buClr>
              <a:buSzPts val="1400"/>
              <a:buFont typeface="Arial"/>
              <a:buNone/>
              <a:defRPr sz="1400" b="0" i="0" u="none" strike="noStrike" cap="none">
                <a:solidFill>
                  <a:srgbClr val="262626"/>
                </a:solidFill>
                <a:latin typeface="Arial"/>
                <a:ea typeface="Arial"/>
                <a:cs typeface="Arial"/>
                <a:sym typeface="Arial"/>
              </a:defRPr>
            </a:lvl4pPr>
            <a:lvl5pPr marL="2286000" marR="0" lvl="4" indent="-299720" algn="l" rtl="0">
              <a:lnSpc>
                <a:spcPct val="100000"/>
              </a:lnSpc>
              <a:spcBef>
                <a:spcPts val="500"/>
              </a:spcBef>
              <a:spcAft>
                <a:spcPts val="0"/>
              </a:spcAft>
              <a:buClr>
                <a:srgbClr val="262626"/>
              </a:buClr>
              <a:buSzPts val="1120"/>
              <a:buFont typeface="Arial"/>
              <a:buChar char="•"/>
              <a:defRPr sz="1400" b="0" i="0" u="none" strike="noStrike" cap="none">
                <a:solidFill>
                  <a:srgbClr val="262626"/>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3"/>
          <p:cNvSpPr txBox="1">
            <a:spLocks noGrp="1"/>
          </p:cNvSpPr>
          <p:nvPr>
            <p:ph type="dt" idx="10"/>
          </p:nvPr>
        </p:nvSpPr>
        <p:spPr>
          <a:xfrm rot="5400000">
            <a:off x="10509243" y="5071825"/>
            <a:ext cx="2647667"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262626"/>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3"/>
          <p:cNvSpPr txBox="1">
            <a:spLocks noGrp="1"/>
          </p:cNvSpPr>
          <p:nvPr>
            <p:ph type="ftr" idx="11"/>
          </p:nvPr>
        </p:nvSpPr>
        <p:spPr>
          <a:xfrm rot="5400000">
            <a:off x="10447827" y="1407402"/>
            <a:ext cx="277049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262626"/>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3"/>
          <p:cNvSpPr txBox="1">
            <a:spLocks noGrp="1"/>
          </p:cNvSpPr>
          <p:nvPr>
            <p:ph type="sldNum" idx="12"/>
          </p:nvPr>
        </p:nvSpPr>
        <p:spPr>
          <a:xfrm>
            <a:off x="11560121" y="3138985"/>
            <a:ext cx="545911" cy="580029"/>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0" i="0" u="none" strike="noStrike" cap="none">
                <a:solidFill>
                  <a:srgbClr val="262626"/>
                </a:solidFill>
                <a:latin typeface="Arial"/>
                <a:ea typeface="Arial"/>
                <a:cs typeface="Arial"/>
                <a:sym typeface="Arial"/>
              </a:defRPr>
            </a:lvl1pPr>
            <a:lvl2pPr marL="0" marR="0" lvl="1" indent="0" algn="ctr" rtl="0">
              <a:spcBef>
                <a:spcPts val="0"/>
              </a:spcBef>
              <a:buNone/>
              <a:defRPr sz="1600" b="0" i="0" u="none" strike="noStrike" cap="none">
                <a:solidFill>
                  <a:srgbClr val="262626"/>
                </a:solidFill>
                <a:latin typeface="Arial"/>
                <a:ea typeface="Arial"/>
                <a:cs typeface="Arial"/>
                <a:sym typeface="Arial"/>
              </a:defRPr>
            </a:lvl2pPr>
            <a:lvl3pPr marL="0" marR="0" lvl="2" indent="0" algn="ctr" rtl="0">
              <a:spcBef>
                <a:spcPts val="0"/>
              </a:spcBef>
              <a:buNone/>
              <a:defRPr sz="1600" b="0" i="0" u="none" strike="noStrike" cap="none">
                <a:solidFill>
                  <a:srgbClr val="262626"/>
                </a:solidFill>
                <a:latin typeface="Arial"/>
                <a:ea typeface="Arial"/>
                <a:cs typeface="Arial"/>
                <a:sym typeface="Arial"/>
              </a:defRPr>
            </a:lvl3pPr>
            <a:lvl4pPr marL="0" marR="0" lvl="3" indent="0" algn="ctr" rtl="0">
              <a:spcBef>
                <a:spcPts val="0"/>
              </a:spcBef>
              <a:buNone/>
              <a:defRPr sz="1600" b="0" i="0" u="none" strike="noStrike" cap="none">
                <a:solidFill>
                  <a:srgbClr val="262626"/>
                </a:solidFill>
                <a:latin typeface="Arial"/>
                <a:ea typeface="Arial"/>
                <a:cs typeface="Arial"/>
                <a:sym typeface="Arial"/>
              </a:defRPr>
            </a:lvl4pPr>
            <a:lvl5pPr marL="0" marR="0" lvl="4" indent="0" algn="ctr" rtl="0">
              <a:spcBef>
                <a:spcPts val="0"/>
              </a:spcBef>
              <a:buNone/>
              <a:defRPr sz="1600" b="0" i="0" u="none" strike="noStrike" cap="none">
                <a:solidFill>
                  <a:srgbClr val="262626"/>
                </a:solidFill>
                <a:latin typeface="Arial"/>
                <a:ea typeface="Arial"/>
                <a:cs typeface="Arial"/>
                <a:sym typeface="Arial"/>
              </a:defRPr>
            </a:lvl5pPr>
            <a:lvl6pPr marL="0" marR="0" lvl="5" indent="0" algn="ctr" rtl="0">
              <a:spcBef>
                <a:spcPts val="0"/>
              </a:spcBef>
              <a:buNone/>
              <a:defRPr sz="1600" b="0" i="0" u="none" strike="noStrike" cap="none">
                <a:solidFill>
                  <a:srgbClr val="262626"/>
                </a:solidFill>
                <a:latin typeface="Arial"/>
                <a:ea typeface="Arial"/>
                <a:cs typeface="Arial"/>
                <a:sym typeface="Arial"/>
              </a:defRPr>
            </a:lvl6pPr>
            <a:lvl7pPr marL="0" marR="0" lvl="6" indent="0" algn="ctr" rtl="0">
              <a:spcBef>
                <a:spcPts val="0"/>
              </a:spcBef>
              <a:buNone/>
              <a:defRPr sz="1600" b="0" i="0" u="none" strike="noStrike" cap="none">
                <a:solidFill>
                  <a:srgbClr val="262626"/>
                </a:solidFill>
                <a:latin typeface="Arial"/>
                <a:ea typeface="Arial"/>
                <a:cs typeface="Arial"/>
                <a:sym typeface="Arial"/>
              </a:defRPr>
            </a:lvl7pPr>
            <a:lvl8pPr marL="0" marR="0" lvl="7" indent="0" algn="ctr" rtl="0">
              <a:spcBef>
                <a:spcPts val="0"/>
              </a:spcBef>
              <a:buNone/>
              <a:defRPr sz="1600" b="0" i="0" u="none" strike="noStrike" cap="none">
                <a:solidFill>
                  <a:srgbClr val="262626"/>
                </a:solidFill>
                <a:latin typeface="Arial"/>
                <a:ea typeface="Arial"/>
                <a:cs typeface="Arial"/>
                <a:sym typeface="Arial"/>
              </a:defRPr>
            </a:lvl8pPr>
            <a:lvl9pPr marL="0" marR="0" lvl="8" indent="0" algn="ctr" rtl="0">
              <a:spcBef>
                <a:spcPts val="0"/>
              </a:spcBef>
              <a:buNone/>
              <a:defRPr sz="1600" b="0" i="0" u="none" strike="noStrike" cap="none">
                <a:solidFill>
                  <a:srgbClr val="26262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86" name="Google Shape;86;p1" descr="A building with a lawn and a tree&#10;&#10;Description automatically generated"/>
          <p:cNvPicPr preferRelativeResize="0"/>
          <p:nvPr/>
        </p:nvPicPr>
        <p:blipFill rotWithShape="1">
          <a:blip r:embed="rId3">
            <a:alphaModFix/>
          </a:blip>
          <a:srcRect l="27275" r="4724" b="-1"/>
          <a:stretch/>
        </p:blipFill>
        <p:spPr>
          <a:xfrm>
            <a:off x="7" y="10"/>
            <a:ext cx="12191979" cy="6857989"/>
          </a:xfrm>
          <a:prstGeom prst="rect">
            <a:avLst/>
          </a:prstGeom>
          <a:noFill/>
          <a:ln>
            <a:noFill/>
          </a:ln>
        </p:spPr>
      </p:pic>
      <p:sp>
        <p:nvSpPr>
          <p:cNvPr id="87" name="Google Shape;87;p1"/>
          <p:cNvSpPr/>
          <p:nvPr/>
        </p:nvSpPr>
        <p:spPr>
          <a:xfrm>
            <a:off x="433232" y="727064"/>
            <a:ext cx="3898347" cy="4256103"/>
          </a:xfrm>
          <a:custGeom>
            <a:avLst/>
            <a:gdLst/>
            <a:ahLst/>
            <a:cxnLst/>
            <a:rect l="l" t="t" r="r" b="b"/>
            <a:pathLst>
              <a:path w="3898347" h="4256103" extrusionOk="0">
                <a:moveTo>
                  <a:pt x="3898347" y="0"/>
                </a:moveTo>
                <a:lnTo>
                  <a:pt x="3898347" y="3834445"/>
                </a:lnTo>
                <a:lnTo>
                  <a:pt x="3879157" y="3836240"/>
                </a:lnTo>
                <a:cubicBezTo>
                  <a:pt x="3885307" y="3798226"/>
                  <a:pt x="3856203" y="3861184"/>
                  <a:pt x="3851953" y="3816140"/>
                </a:cubicBezTo>
                <a:cubicBezTo>
                  <a:pt x="3846568" y="3817958"/>
                  <a:pt x="3841484" y="3807983"/>
                  <a:pt x="3836418" y="3811513"/>
                </a:cubicBezTo>
                <a:lnTo>
                  <a:pt x="3833758" y="3813341"/>
                </a:lnTo>
                <a:lnTo>
                  <a:pt x="3822673" y="3812913"/>
                </a:lnTo>
                <a:lnTo>
                  <a:pt x="3820104" y="3822466"/>
                </a:lnTo>
                <a:lnTo>
                  <a:pt x="3777502" y="3828757"/>
                </a:lnTo>
                <a:cubicBezTo>
                  <a:pt x="3762474" y="3827577"/>
                  <a:pt x="3742902" y="3817662"/>
                  <a:pt x="3729936" y="3815386"/>
                </a:cubicBezTo>
                <a:lnTo>
                  <a:pt x="3726018" y="3815100"/>
                </a:lnTo>
                <a:lnTo>
                  <a:pt x="3725413" y="3814615"/>
                </a:lnTo>
                <a:cubicBezTo>
                  <a:pt x="3721569" y="3812283"/>
                  <a:pt x="3717711" y="3810892"/>
                  <a:pt x="3713801" y="3811018"/>
                </a:cubicBezTo>
                <a:lnTo>
                  <a:pt x="3709087" y="3813195"/>
                </a:lnTo>
                <a:lnTo>
                  <a:pt x="3698038" y="3806182"/>
                </a:lnTo>
                <a:lnTo>
                  <a:pt x="3662227" y="3807761"/>
                </a:lnTo>
                <a:lnTo>
                  <a:pt x="3659872" y="3805524"/>
                </a:lnTo>
                <a:cubicBezTo>
                  <a:pt x="3654837" y="3800238"/>
                  <a:pt x="3649779" y="3795747"/>
                  <a:pt x="3643454" y="3794831"/>
                </a:cubicBezTo>
                <a:lnTo>
                  <a:pt x="3624789" y="3803185"/>
                </a:lnTo>
                <a:lnTo>
                  <a:pt x="3602327" y="3794616"/>
                </a:lnTo>
                <a:lnTo>
                  <a:pt x="3596645" y="3797108"/>
                </a:lnTo>
                <a:cubicBezTo>
                  <a:pt x="3586358" y="3794741"/>
                  <a:pt x="3572046" y="3779403"/>
                  <a:pt x="3574144" y="3795108"/>
                </a:cubicBezTo>
                <a:lnTo>
                  <a:pt x="3562310" y="3787534"/>
                </a:lnTo>
                <a:lnTo>
                  <a:pt x="3551635" y="3797705"/>
                </a:lnTo>
                <a:lnTo>
                  <a:pt x="3542668" y="3803283"/>
                </a:lnTo>
                <a:lnTo>
                  <a:pt x="3533033" y="3799071"/>
                </a:lnTo>
                <a:lnTo>
                  <a:pt x="3521726" y="3804691"/>
                </a:lnTo>
                <a:lnTo>
                  <a:pt x="3520080" y="3805210"/>
                </a:lnTo>
                <a:lnTo>
                  <a:pt x="3508491" y="3797398"/>
                </a:lnTo>
                <a:lnTo>
                  <a:pt x="3503787" y="3797787"/>
                </a:lnTo>
                <a:lnTo>
                  <a:pt x="3492165" y="3799887"/>
                </a:lnTo>
                <a:cubicBezTo>
                  <a:pt x="3486252" y="3801787"/>
                  <a:pt x="3479649" y="3804176"/>
                  <a:pt x="3472233" y="3805682"/>
                </a:cubicBezTo>
                <a:lnTo>
                  <a:pt x="3465921" y="3805814"/>
                </a:lnTo>
                <a:lnTo>
                  <a:pt x="3455541" y="3815505"/>
                </a:lnTo>
                <a:lnTo>
                  <a:pt x="3429027" y="3816906"/>
                </a:lnTo>
                <a:cubicBezTo>
                  <a:pt x="3408521" y="3817753"/>
                  <a:pt x="3388898" y="3819475"/>
                  <a:pt x="3369507" y="3825563"/>
                </a:cubicBezTo>
                <a:cubicBezTo>
                  <a:pt x="3353730" y="3819534"/>
                  <a:pt x="3338870" y="3818175"/>
                  <a:pt x="3324491" y="3832006"/>
                </a:cubicBezTo>
                <a:cubicBezTo>
                  <a:pt x="3281706" y="3833409"/>
                  <a:pt x="3271319" y="3817569"/>
                  <a:pt x="3244235" y="3834376"/>
                </a:cubicBezTo>
                <a:cubicBezTo>
                  <a:pt x="3236206" y="3826142"/>
                  <a:pt x="3230700" y="3821848"/>
                  <a:pt x="3226507" y="3820131"/>
                </a:cubicBezTo>
                <a:cubicBezTo>
                  <a:pt x="3213924" y="3814979"/>
                  <a:pt x="3213172" y="3833011"/>
                  <a:pt x="3191688" y="3837359"/>
                </a:cubicBezTo>
                <a:cubicBezTo>
                  <a:pt x="3168723" y="3844588"/>
                  <a:pt x="3175642" y="3846041"/>
                  <a:pt x="3153779" y="3848439"/>
                </a:cubicBezTo>
                <a:cubicBezTo>
                  <a:pt x="3136862" y="3851385"/>
                  <a:pt x="3115876" y="3855158"/>
                  <a:pt x="3090188" y="3855036"/>
                </a:cubicBezTo>
                <a:cubicBezTo>
                  <a:pt x="3066058" y="3880979"/>
                  <a:pt x="3059981" y="3849823"/>
                  <a:pt x="3031422" y="3858298"/>
                </a:cubicBezTo>
                <a:cubicBezTo>
                  <a:pt x="3017157" y="3868236"/>
                  <a:pt x="3007595" y="3870098"/>
                  <a:pt x="2996288" y="3860020"/>
                </a:cubicBezTo>
                <a:cubicBezTo>
                  <a:pt x="2930242" y="3908295"/>
                  <a:pt x="2959927" y="3862932"/>
                  <a:pt x="2901661" y="3882243"/>
                </a:cubicBezTo>
                <a:cubicBezTo>
                  <a:pt x="2863654" y="3897291"/>
                  <a:pt x="2822551" y="3908676"/>
                  <a:pt x="2782141" y="3932983"/>
                </a:cubicBezTo>
                <a:lnTo>
                  <a:pt x="2749597" y="3956746"/>
                </a:lnTo>
                <a:lnTo>
                  <a:pt x="2730493" y="3955236"/>
                </a:lnTo>
                <a:lnTo>
                  <a:pt x="2707507" y="3947771"/>
                </a:lnTo>
                <a:lnTo>
                  <a:pt x="2701937" y="3950565"/>
                </a:lnTo>
                <a:cubicBezTo>
                  <a:pt x="2691594" y="3948746"/>
                  <a:pt x="2676749" y="3934159"/>
                  <a:pt x="2679435" y="3949768"/>
                </a:cubicBezTo>
                <a:lnTo>
                  <a:pt x="2667352" y="3942821"/>
                </a:lnTo>
                <a:lnTo>
                  <a:pt x="2657096" y="3953571"/>
                </a:lnTo>
                <a:cubicBezTo>
                  <a:pt x="2656117" y="3956261"/>
                  <a:pt x="2655464" y="3959177"/>
                  <a:pt x="2655161" y="3962216"/>
                </a:cubicBezTo>
                <a:lnTo>
                  <a:pt x="2638604" y="3955936"/>
                </a:lnTo>
                <a:lnTo>
                  <a:pt x="2626185" y="3962937"/>
                </a:lnTo>
                <a:lnTo>
                  <a:pt x="2614077" y="3955576"/>
                </a:lnTo>
                <a:lnTo>
                  <a:pt x="2609403" y="3956215"/>
                </a:lnTo>
                <a:lnTo>
                  <a:pt x="2597896" y="3958939"/>
                </a:lnTo>
                <a:cubicBezTo>
                  <a:pt x="2592077" y="3961159"/>
                  <a:pt x="2585584" y="3963907"/>
                  <a:pt x="2578251" y="3965812"/>
                </a:cubicBezTo>
                <a:lnTo>
                  <a:pt x="2571961" y="3966278"/>
                </a:lnTo>
                <a:lnTo>
                  <a:pt x="2559399" y="3979193"/>
                </a:lnTo>
                <a:cubicBezTo>
                  <a:pt x="2550305" y="3989010"/>
                  <a:pt x="2543019" y="3995469"/>
                  <a:pt x="2533560" y="3988160"/>
                </a:cubicBezTo>
                <a:cubicBezTo>
                  <a:pt x="2526682" y="3994363"/>
                  <a:pt x="2521563" y="4007257"/>
                  <a:pt x="2515299" y="4016867"/>
                </a:cubicBezTo>
                <a:lnTo>
                  <a:pt x="2513423" y="4018759"/>
                </a:lnTo>
                <a:lnTo>
                  <a:pt x="2482991" y="4012935"/>
                </a:lnTo>
                <a:cubicBezTo>
                  <a:pt x="2469558" y="4010479"/>
                  <a:pt x="2456714" y="4010658"/>
                  <a:pt x="2446940" y="4021172"/>
                </a:cubicBezTo>
                <a:cubicBezTo>
                  <a:pt x="2445490" y="4004762"/>
                  <a:pt x="2418263" y="4035043"/>
                  <a:pt x="2404883" y="4024808"/>
                </a:cubicBezTo>
                <a:cubicBezTo>
                  <a:pt x="2395527" y="4015768"/>
                  <a:pt x="2385089" y="4022846"/>
                  <a:pt x="2373894" y="4023827"/>
                </a:cubicBezTo>
                <a:cubicBezTo>
                  <a:pt x="2360273" y="4016866"/>
                  <a:pt x="2310801" y="4031114"/>
                  <a:pt x="2297080" y="4040841"/>
                </a:cubicBezTo>
                <a:cubicBezTo>
                  <a:pt x="2262890" y="4074342"/>
                  <a:pt x="2198735" y="4051487"/>
                  <a:pt x="2170615" y="4077196"/>
                </a:cubicBezTo>
                <a:cubicBezTo>
                  <a:pt x="2161158" y="4081087"/>
                  <a:pt x="2152190" y="4082780"/>
                  <a:pt x="2143580" y="4083102"/>
                </a:cubicBezTo>
                <a:lnTo>
                  <a:pt x="2119893" y="4080874"/>
                </a:lnTo>
                <a:lnTo>
                  <a:pt x="2114008" y="4073996"/>
                </a:lnTo>
                <a:lnTo>
                  <a:pt x="2099067" y="4076068"/>
                </a:lnTo>
                <a:lnTo>
                  <a:pt x="2095000" y="4075096"/>
                </a:lnTo>
                <a:cubicBezTo>
                  <a:pt x="2087230" y="4073204"/>
                  <a:pt x="2079536" y="4071577"/>
                  <a:pt x="2071767" y="4071044"/>
                </a:cubicBezTo>
                <a:cubicBezTo>
                  <a:pt x="2077287" y="4106066"/>
                  <a:pt x="2006612" y="4072253"/>
                  <a:pt x="2024486" y="4100276"/>
                </a:cubicBezTo>
                <a:cubicBezTo>
                  <a:pt x="1982770" y="4103418"/>
                  <a:pt x="1990990" y="4145711"/>
                  <a:pt x="1944675" y="4121515"/>
                </a:cubicBezTo>
                <a:cubicBezTo>
                  <a:pt x="1876432" y="4151801"/>
                  <a:pt x="1796287" y="4126915"/>
                  <a:pt x="1739945" y="4171795"/>
                </a:cubicBezTo>
                <a:cubicBezTo>
                  <a:pt x="1680970" y="4182234"/>
                  <a:pt x="1693119" y="4173922"/>
                  <a:pt x="1662065" y="4184630"/>
                </a:cubicBezTo>
                <a:cubicBezTo>
                  <a:pt x="1658816" y="4205398"/>
                  <a:pt x="1624608" y="4174561"/>
                  <a:pt x="1595989" y="4193679"/>
                </a:cubicBezTo>
                <a:lnTo>
                  <a:pt x="1559231" y="4195932"/>
                </a:lnTo>
                <a:lnTo>
                  <a:pt x="1537197" y="4209468"/>
                </a:lnTo>
                <a:cubicBezTo>
                  <a:pt x="1524267" y="4212789"/>
                  <a:pt x="1508603" y="4203060"/>
                  <a:pt x="1508787" y="4230924"/>
                </a:cubicBezTo>
                <a:cubicBezTo>
                  <a:pt x="1500688" y="4227785"/>
                  <a:pt x="1493126" y="4234837"/>
                  <a:pt x="1488914" y="4241772"/>
                </a:cubicBezTo>
                <a:cubicBezTo>
                  <a:pt x="1483344" y="4244130"/>
                  <a:pt x="1472963" y="4244323"/>
                  <a:pt x="1465497" y="4245075"/>
                </a:cubicBezTo>
                <a:lnTo>
                  <a:pt x="1444118" y="4246285"/>
                </a:lnTo>
                <a:lnTo>
                  <a:pt x="1405326" y="4248391"/>
                </a:lnTo>
                <a:cubicBezTo>
                  <a:pt x="1362233" y="4238681"/>
                  <a:pt x="1386645" y="4253541"/>
                  <a:pt x="1344909" y="4237004"/>
                </a:cubicBezTo>
                <a:cubicBezTo>
                  <a:pt x="1319660" y="4278048"/>
                  <a:pt x="1328465" y="4235908"/>
                  <a:pt x="1298748" y="4241669"/>
                </a:cubicBezTo>
                <a:cubicBezTo>
                  <a:pt x="1303263" y="4202446"/>
                  <a:pt x="1257287" y="4277634"/>
                  <a:pt x="1251302" y="4232513"/>
                </a:cubicBezTo>
                <a:cubicBezTo>
                  <a:pt x="1246083" y="4234987"/>
                  <a:pt x="1221483" y="4225653"/>
                  <a:pt x="1216643" y="4229828"/>
                </a:cubicBezTo>
                <a:lnTo>
                  <a:pt x="1214101" y="4231991"/>
                </a:lnTo>
                <a:lnTo>
                  <a:pt x="1203193" y="4232867"/>
                </a:lnTo>
                <a:lnTo>
                  <a:pt x="1201049" y="4242842"/>
                </a:lnTo>
                <a:lnTo>
                  <a:pt x="1185298" y="4251133"/>
                </a:lnTo>
                <a:cubicBezTo>
                  <a:pt x="1179255" y="4252733"/>
                  <a:pt x="1172580" y="4252698"/>
                  <a:pt x="1164955" y="4250027"/>
                </a:cubicBezTo>
                <a:cubicBezTo>
                  <a:pt x="1138322" y="4224376"/>
                  <a:pt x="1100363" y="4267890"/>
                  <a:pt x="1067357" y="4233908"/>
                </a:cubicBezTo>
                <a:cubicBezTo>
                  <a:pt x="1055150" y="4224918"/>
                  <a:pt x="1016960" y="4218576"/>
                  <a:pt x="1009492" y="4230455"/>
                </a:cubicBezTo>
                <a:cubicBezTo>
                  <a:pt x="1001480" y="4231829"/>
                  <a:pt x="992281" y="4225396"/>
                  <a:pt x="988345" y="4238880"/>
                </a:cubicBezTo>
                <a:cubicBezTo>
                  <a:pt x="981958" y="4254801"/>
                  <a:pt x="954663" y="4223227"/>
                  <a:pt x="958251" y="4244100"/>
                </a:cubicBezTo>
                <a:cubicBezTo>
                  <a:pt x="938858" y="4222336"/>
                  <a:pt x="915951" y="4241975"/>
                  <a:pt x="899207" y="4247688"/>
                </a:cubicBezTo>
                <a:cubicBezTo>
                  <a:pt x="884002" y="4226854"/>
                  <a:pt x="873981" y="4247833"/>
                  <a:pt x="837706" y="4245528"/>
                </a:cubicBezTo>
                <a:cubicBezTo>
                  <a:pt x="821001" y="4221598"/>
                  <a:pt x="809746" y="4268977"/>
                  <a:pt x="778474" y="4235526"/>
                </a:cubicBezTo>
                <a:cubicBezTo>
                  <a:pt x="777421" y="4238161"/>
                  <a:pt x="776057" y="4240538"/>
                  <a:pt x="774418" y="4242583"/>
                </a:cubicBezTo>
                <a:cubicBezTo>
                  <a:pt x="764902" y="4254463"/>
                  <a:pt x="748468" y="4252810"/>
                  <a:pt x="737705" y="4238891"/>
                </a:cubicBezTo>
                <a:cubicBezTo>
                  <a:pt x="688302" y="4193107"/>
                  <a:pt x="682485" y="4224501"/>
                  <a:pt x="641839" y="4211160"/>
                </a:cubicBezTo>
                <a:cubicBezTo>
                  <a:pt x="596156" y="4200529"/>
                  <a:pt x="617273" y="4236299"/>
                  <a:pt x="558105" y="4191218"/>
                </a:cubicBezTo>
                <a:cubicBezTo>
                  <a:pt x="553107" y="4206459"/>
                  <a:pt x="528323" y="4202818"/>
                  <a:pt x="515682" y="4193696"/>
                </a:cubicBezTo>
                <a:cubicBezTo>
                  <a:pt x="493567" y="4189726"/>
                  <a:pt x="491022" y="4212483"/>
                  <a:pt x="467082" y="4185616"/>
                </a:cubicBezTo>
                <a:cubicBezTo>
                  <a:pt x="472585" y="4207692"/>
                  <a:pt x="425896" y="4188982"/>
                  <a:pt x="437646" y="4212658"/>
                </a:cubicBezTo>
                <a:cubicBezTo>
                  <a:pt x="424682" y="4230622"/>
                  <a:pt x="415313" y="4197369"/>
                  <a:pt x="402271" y="4212774"/>
                </a:cubicBezTo>
                <a:cubicBezTo>
                  <a:pt x="386486" y="4214846"/>
                  <a:pt x="402806" y="4204907"/>
                  <a:pt x="384907" y="4201195"/>
                </a:cubicBezTo>
                <a:cubicBezTo>
                  <a:pt x="363484" y="4200591"/>
                  <a:pt x="360732" y="4185695"/>
                  <a:pt x="337154" y="4206136"/>
                </a:cubicBezTo>
                <a:cubicBezTo>
                  <a:pt x="313728" y="4191390"/>
                  <a:pt x="328632" y="4203044"/>
                  <a:pt x="298662" y="4211227"/>
                </a:cubicBezTo>
                <a:cubicBezTo>
                  <a:pt x="284852" y="4197257"/>
                  <a:pt x="274958" y="4202411"/>
                  <a:pt x="265740" y="4213623"/>
                </a:cubicBezTo>
                <a:cubicBezTo>
                  <a:pt x="235520" y="4207388"/>
                  <a:pt x="209548" y="4223241"/>
                  <a:pt x="176403" y="4227393"/>
                </a:cubicBezTo>
                <a:cubicBezTo>
                  <a:pt x="138304" y="4239982"/>
                  <a:pt x="110954" y="4232182"/>
                  <a:pt x="82528" y="4243774"/>
                </a:cubicBezTo>
                <a:cubicBezTo>
                  <a:pt x="48751" y="4221865"/>
                  <a:pt x="39523" y="4251971"/>
                  <a:pt x="19464" y="4256103"/>
                </a:cubicBezTo>
                <a:lnTo>
                  <a:pt x="0" y="4221939"/>
                </a:lnTo>
                <a:lnTo>
                  <a:pt x="0" y="15850"/>
                </a:lnTo>
                <a:lnTo>
                  <a:pt x="3898347" y="0"/>
                </a:lnTo>
                <a:close/>
              </a:path>
            </a:pathLst>
          </a:custGeom>
          <a:solidFill>
            <a:schemeClr val="lt1"/>
          </a:solidFill>
          <a:ln>
            <a:noFill/>
          </a:ln>
          <a:effectLst>
            <a:outerShdw blurRad="25400" dist="12700" dir="3000000" algn="tl" rotWithShape="0">
              <a:srgbClr val="000000">
                <a:alpha val="2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8" name="Google Shape;88;p1"/>
          <p:cNvSpPr/>
          <p:nvPr/>
        </p:nvSpPr>
        <p:spPr>
          <a:xfrm>
            <a:off x="433232" y="727064"/>
            <a:ext cx="3898347" cy="4256103"/>
          </a:xfrm>
          <a:custGeom>
            <a:avLst/>
            <a:gdLst/>
            <a:ahLst/>
            <a:cxnLst/>
            <a:rect l="l" t="t" r="r" b="b"/>
            <a:pathLst>
              <a:path w="3898347" h="4256103" extrusionOk="0">
                <a:moveTo>
                  <a:pt x="3898347" y="0"/>
                </a:moveTo>
                <a:lnTo>
                  <a:pt x="3898347" y="3834445"/>
                </a:lnTo>
                <a:lnTo>
                  <a:pt x="3879157" y="3836240"/>
                </a:lnTo>
                <a:cubicBezTo>
                  <a:pt x="3885307" y="3798226"/>
                  <a:pt x="3856203" y="3861184"/>
                  <a:pt x="3851953" y="3816140"/>
                </a:cubicBezTo>
                <a:cubicBezTo>
                  <a:pt x="3846568" y="3817958"/>
                  <a:pt x="3841484" y="3807983"/>
                  <a:pt x="3836418" y="3811513"/>
                </a:cubicBezTo>
                <a:lnTo>
                  <a:pt x="3833758" y="3813341"/>
                </a:lnTo>
                <a:lnTo>
                  <a:pt x="3822673" y="3812913"/>
                </a:lnTo>
                <a:lnTo>
                  <a:pt x="3820104" y="3822466"/>
                </a:lnTo>
                <a:lnTo>
                  <a:pt x="3777502" y="3828757"/>
                </a:lnTo>
                <a:cubicBezTo>
                  <a:pt x="3762474" y="3827577"/>
                  <a:pt x="3742902" y="3817662"/>
                  <a:pt x="3729936" y="3815386"/>
                </a:cubicBezTo>
                <a:lnTo>
                  <a:pt x="3726018" y="3815100"/>
                </a:lnTo>
                <a:lnTo>
                  <a:pt x="3725413" y="3814615"/>
                </a:lnTo>
                <a:cubicBezTo>
                  <a:pt x="3721569" y="3812283"/>
                  <a:pt x="3717711" y="3810892"/>
                  <a:pt x="3713801" y="3811018"/>
                </a:cubicBezTo>
                <a:lnTo>
                  <a:pt x="3709087" y="3813195"/>
                </a:lnTo>
                <a:lnTo>
                  <a:pt x="3698038" y="3806182"/>
                </a:lnTo>
                <a:lnTo>
                  <a:pt x="3662227" y="3807761"/>
                </a:lnTo>
                <a:lnTo>
                  <a:pt x="3659872" y="3805524"/>
                </a:lnTo>
                <a:cubicBezTo>
                  <a:pt x="3654837" y="3800238"/>
                  <a:pt x="3649779" y="3795747"/>
                  <a:pt x="3643454" y="3794831"/>
                </a:cubicBezTo>
                <a:lnTo>
                  <a:pt x="3624789" y="3803185"/>
                </a:lnTo>
                <a:lnTo>
                  <a:pt x="3602327" y="3794616"/>
                </a:lnTo>
                <a:lnTo>
                  <a:pt x="3596645" y="3797108"/>
                </a:lnTo>
                <a:cubicBezTo>
                  <a:pt x="3586358" y="3794741"/>
                  <a:pt x="3572046" y="3779403"/>
                  <a:pt x="3574144" y="3795108"/>
                </a:cubicBezTo>
                <a:lnTo>
                  <a:pt x="3562310" y="3787534"/>
                </a:lnTo>
                <a:lnTo>
                  <a:pt x="3551635" y="3797705"/>
                </a:lnTo>
                <a:lnTo>
                  <a:pt x="3542668" y="3803283"/>
                </a:lnTo>
                <a:lnTo>
                  <a:pt x="3533033" y="3799071"/>
                </a:lnTo>
                <a:lnTo>
                  <a:pt x="3521726" y="3804691"/>
                </a:lnTo>
                <a:lnTo>
                  <a:pt x="3520080" y="3805210"/>
                </a:lnTo>
                <a:lnTo>
                  <a:pt x="3508491" y="3797398"/>
                </a:lnTo>
                <a:lnTo>
                  <a:pt x="3503787" y="3797787"/>
                </a:lnTo>
                <a:lnTo>
                  <a:pt x="3492165" y="3799887"/>
                </a:lnTo>
                <a:cubicBezTo>
                  <a:pt x="3486252" y="3801787"/>
                  <a:pt x="3479649" y="3804176"/>
                  <a:pt x="3472233" y="3805682"/>
                </a:cubicBezTo>
                <a:lnTo>
                  <a:pt x="3465921" y="3805814"/>
                </a:lnTo>
                <a:lnTo>
                  <a:pt x="3455541" y="3815505"/>
                </a:lnTo>
                <a:lnTo>
                  <a:pt x="3429027" y="3816906"/>
                </a:lnTo>
                <a:cubicBezTo>
                  <a:pt x="3408521" y="3817753"/>
                  <a:pt x="3388898" y="3819475"/>
                  <a:pt x="3369507" y="3825563"/>
                </a:cubicBezTo>
                <a:cubicBezTo>
                  <a:pt x="3353730" y="3819534"/>
                  <a:pt x="3338870" y="3818175"/>
                  <a:pt x="3324491" y="3832006"/>
                </a:cubicBezTo>
                <a:cubicBezTo>
                  <a:pt x="3281706" y="3833409"/>
                  <a:pt x="3271319" y="3817569"/>
                  <a:pt x="3244235" y="3834376"/>
                </a:cubicBezTo>
                <a:cubicBezTo>
                  <a:pt x="3236206" y="3826142"/>
                  <a:pt x="3230700" y="3821848"/>
                  <a:pt x="3226507" y="3820131"/>
                </a:cubicBezTo>
                <a:cubicBezTo>
                  <a:pt x="3213924" y="3814979"/>
                  <a:pt x="3213172" y="3833011"/>
                  <a:pt x="3191688" y="3837359"/>
                </a:cubicBezTo>
                <a:cubicBezTo>
                  <a:pt x="3168723" y="3844588"/>
                  <a:pt x="3175642" y="3846041"/>
                  <a:pt x="3153779" y="3848439"/>
                </a:cubicBezTo>
                <a:cubicBezTo>
                  <a:pt x="3136862" y="3851385"/>
                  <a:pt x="3115876" y="3855158"/>
                  <a:pt x="3090188" y="3855036"/>
                </a:cubicBezTo>
                <a:cubicBezTo>
                  <a:pt x="3066058" y="3880979"/>
                  <a:pt x="3059981" y="3849823"/>
                  <a:pt x="3031422" y="3858298"/>
                </a:cubicBezTo>
                <a:cubicBezTo>
                  <a:pt x="3017157" y="3868236"/>
                  <a:pt x="3007595" y="3870098"/>
                  <a:pt x="2996288" y="3860020"/>
                </a:cubicBezTo>
                <a:cubicBezTo>
                  <a:pt x="2930242" y="3908295"/>
                  <a:pt x="2959927" y="3862932"/>
                  <a:pt x="2901661" y="3882243"/>
                </a:cubicBezTo>
                <a:cubicBezTo>
                  <a:pt x="2863654" y="3897291"/>
                  <a:pt x="2822551" y="3908676"/>
                  <a:pt x="2782141" y="3932983"/>
                </a:cubicBezTo>
                <a:lnTo>
                  <a:pt x="2749597" y="3956746"/>
                </a:lnTo>
                <a:lnTo>
                  <a:pt x="2730493" y="3955236"/>
                </a:lnTo>
                <a:lnTo>
                  <a:pt x="2707507" y="3947771"/>
                </a:lnTo>
                <a:lnTo>
                  <a:pt x="2701937" y="3950565"/>
                </a:lnTo>
                <a:cubicBezTo>
                  <a:pt x="2691594" y="3948746"/>
                  <a:pt x="2676749" y="3934159"/>
                  <a:pt x="2679435" y="3949768"/>
                </a:cubicBezTo>
                <a:lnTo>
                  <a:pt x="2667352" y="3942821"/>
                </a:lnTo>
                <a:lnTo>
                  <a:pt x="2657096" y="3953571"/>
                </a:lnTo>
                <a:cubicBezTo>
                  <a:pt x="2656117" y="3956261"/>
                  <a:pt x="2655464" y="3959177"/>
                  <a:pt x="2655161" y="3962216"/>
                </a:cubicBezTo>
                <a:lnTo>
                  <a:pt x="2638604" y="3955936"/>
                </a:lnTo>
                <a:lnTo>
                  <a:pt x="2626185" y="3962937"/>
                </a:lnTo>
                <a:lnTo>
                  <a:pt x="2614077" y="3955576"/>
                </a:lnTo>
                <a:lnTo>
                  <a:pt x="2609403" y="3956215"/>
                </a:lnTo>
                <a:lnTo>
                  <a:pt x="2597896" y="3958939"/>
                </a:lnTo>
                <a:cubicBezTo>
                  <a:pt x="2592077" y="3961159"/>
                  <a:pt x="2585584" y="3963907"/>
                  <a:pt x="2578251" y="3965812"/>
                </a:cubicBezTo>
                <a:lnTo>
                  <a:pt x="2571961" y="3966278"/>
                </a:lnTo>
                <a:lnTo>
                  <a:pt x="2559399" y="3979193"/>
                </a:lnTo>
                <a:cubicBezTo>
                  <a:pt x="2550305" y="3989010"/>
                  <a:pt x="2543019" y="3995469"/>
                  <a:pt x="2533560" y="3988160"/>
                </a:cubicBezTo>
                <a:cubicBezTo>
                  <a:pt x="2526682" y="3994363"/>
                  <a:pt x="2521563" y="4007257"/>
                  <a:pt x="2515299" y="4016867"/>
                </a:cubicBezTo>
                <a:lnTo>
                  <a:pt x="2513423" y="4018759"/>
                </a:lnTo>
                <a:lnTo>
                  <a:pt x="2482991" y="4012935"/>
                </a:lnTo>
                <a:cubicBezTo>
                  <a:pt x="2469558" y="4010479"/>
                  <a:pt x="2456714" y="4010658"/>
                  <a:pt x="2446940" y="4021172"/>
                </a:cubicBezTo>
                <a:cubicBezTo>
                  <a:pt x="2445490" y="4004762"/>
                  <a:pt x="2418263" y="4035043"/>
                  <a:pt x="2404883" y="4024808"/>
                </a:cubicBezTo>
                <a:cubicBezTo>
                  <a:pt x="2395527" y="4015768"/>
                  <a:pt x="2385089" y="4022846"/>
                  <a:pt x="2373894" y="4023827"/>
                </a:cubicBezTo>
                <a:cubicBezTo>
                  <a:pt x="2360273" y="4016866"/>
                  <a:pt x="2310801" y="4031114"/>
                  <a:pt x="2297080" y="4040841"/>
                </a:cubicBezTo>
                <a:cubicBezTo>
                  <a:pt x="2262890" y="4074342"/>
                  <a:pt x="2198735" y="4051487"/>
                  <a:pt x="2170615" y="4077196"/>
                </a:cubicBezTo>
                <a:cubicBezTo>
                  <a:pt x="2161158" y="4081087"/>
                  <a:pt x="2152190" y="4082780"/>
                  <a:pt x="2143580" y="4083102"/>
                </a:cubicBezTo>
                <a:lnTo>
                  <a:pt x="2119893" y="4080874"/>
                </a:lnTo>
                <a:lnTo>
                  <a:pt x="2114008" y="4073996"/>
                </a:lnTo>
                <a:lnTo>
                  <a:pt x="2099067" y="4076068"/>
                </a:lnTo>
                <a:lnTo>
                  <a:pt x="2095000" y="4075096"/>
                </a:lnTo>
                <a:cubicBezTo>
                  <a:pt x="2087230" y="4073204"/>
                  <a:pt x="2079536" y="4071577"/>
                  <a:pt x="2071767" y="4071044"/>
                </a:cubicBezTo>
                <a:cubicBezTo>
                  <a:pt x="2077287" y="4106066"/>
                  <a:pt x="2006612" y="4072253"/>
                  <a:pt x="2024486" y="4100276"/>
                </a:cubicBezTo>
                <a:cubicBezTo>
                  <a:pt x="1982770" y="4103418"/>
                  <a:pt x="1990990" y="4145711"/>
                  <a:pt x="1944675" y="4121515"/>
                </a:cubicBezTo>
                <a:cubicBezTo>
                  <a:pt x="1876432" y="4151801"/>
                  <a:pt x="1796287" y="4126915"/>
                  <a:pt x="1739945" y="4171795"/>
                </a:cubicBezTo>
                <a:cubicBezTo>
                  <a:pt x="1680970" y="4182234"/>
                  <a:pt x="1693119" y="4173922"/>
                  <a:pt x="1662065" y="4184630"/>
                </a:cubicBezTo>
                <a:cubicBezTo>
                  <a:pt x="1658816" y="4205398"/>
                  <a:pt x="1624608" y="4174561"/>
                  <a:pt x="1595989" y="4193679"/>
                </a:cubicBezTo>
                <a:lnTo>
                  <a:pt x="1559231" y="4195932"/>
                </a:lnTo>
                <a:lnTo>
                  <a:pt x="1537197" y="4209468"/>
                </a:lnTo>
                <a:cubicBezTo>
                  <a:pt x="1524267" y="4212789"/>
                  <a:pt x="1508603" y="4203060"/>
                  <a:pt x="1508787" y="4230924"/>
                </a:cubicBezTo>
                <a:cubicBezTo>
                  <a:pt x="1500688" y="4227785"/>
                  <a:pt x="1493126" y="4234837"/>
                  <a:pt x="1488914" y="4241772"/>
                </a:cubicBezTo>
                <a:cubicBezTo>
                  <a:pt x="1483344" y="4244130"/>
                  <a:pt x="1472963" y="4244323"/>
                  <a:pt x="1465497" y="4245075"/>
                </a:cubicBezTo>
                <a:lnTo>
                  <a:pt x="1444118" y="4246285"/>
                </a:lnTo>
                <a:lnTo>
                  <a:pt x="1405326" y="4248391"/>
                </a:lnTo>
                <a:cubicBezTo>
                  <a:pt x="1362233" y="4238681"/>
                  <a:pt x="1386645" y="4253541"/>
                  <a:pt x="1344909" y="4237004"/>
                </a:cubicBezTo>
                <a:cubicBezTo>
                  <a:pt x="1319660" y="4278048"/>
                  <a:pt x="1328465" y="4235908"/>
                  <a:pt x="1298748" y="4241669"/>
                </a:cubicBezTo>
                <a:cubicBezTo>
                  <a:pt x="1303263" y="4202446"/>
                  <a:pt x="1257287" y="4277634"/>
                  <a:pt x="1251302" y="4232513"/>
                </a:cubicBezTo>
                <a:cubicBezTo>
                  <a:pt x="1246083" y="4234987"/>
                  <a:pt x="1221483" y="4225653"/>
                  <a:pt x="1216643" y="4229828"/>
                </a:cubicBezTo>
                <a:lnTo>
                  <a:pt x="1214101" y="4231991"/>
                </a:lnTo>
                <a:lnTo>
                  <a:pt x="1203193" y="4232867"/>
                </a:lnTo>
                <a:lnTo>
                  <a:pt x="1201049" y="4242842"/>
                </a:lnTo>
                <a:lnTo>
                  <a:pt x="1185298" y="4251133"/>
                </a:lnTo>
                <a:cubicBezTo>
                  <a:pt x="1179255" y="4252733"/>
                  <a:pt x="1172580" y="4252698"/>
                  <a:pt x="1164955" y="4250027"/>
                </a:cubicBezTo>
                <a:cubicBezTo>
                  <a:pt x="1138322" y="4224376"/>
                  <a:pt x="1100363" y="4267890"/>
                  <a:pt x="1067357" y="4233908"/>
                </a:cubicBezTo>
                <a:cubicBezTo>
                  <a:pt x="1055150" y="4224918"/>
                  <a:pt x="1016960" y="4218576"/>
                  <a:pt x="1009492" y="4230455"/>
                </a:cubicBezTo>
                <a:cubicBezTo>
                  <a:pt x="1001480" y="4231829"/>
                  <a:pt x="992281" y="4225396"/>
                  <a:pt x="988345" y="4238880"/>
                </a:cubicBezTo>
                <a:cubicBezTo>
                  <a:pt x="981958" y="4254801"/>
                  <a:pt x="954663" y="4223227"/>
                  <a:pt x="958251" y="4244100"/>
                </a:cubicBezTo>
                <a:cubicBezTo>
                  <a:pt x="938858" y="4222336"/>
                  <a:pt x="915951" y="4241975"/>
                  <a:pt x="899207" y="4247688"/>
                </a:cubicBezTo>
                <a:cubicBezTo>
                  <a:pt x="884002" y="4226854"/>
                  <a:pt x="873981" y="4247833"/>
                  <a:pt x="837706" y="4245528"/>
                </a:cubicBezTo>
                <a:cubicBezTo>
                  <a:pt x="821001" y="4221598"/>
                  <a:pt x="809746" y="4268977"/>
                  <a:pt x="778474" y="4235526"/>
                </a:cubicBezTo>
                <a:cubicBezTo>
                  <a:pt x="777421" y="4238161"/>
                  <a:pt x="776057" y="4240538"/>
                  <a:pt x="774418" y="4242583"/>
                </a:cubicBezTo>
                <a:cubicBezTo>
                  <a:pt x="764902" y="4254463"/>
                  <a:pt x="748468" y="4252810"/>
                  <a:pt x="737705" y="4238891"/>
                </a:cubicBezTo>
                <a:cubicBezTo>
                  <a:pt x="688302" y="4193107"/>
                  <a:pt x="682485" y="4224501"/>
                  <a:pt x="641839" y="4211160"/>
                </a:cubicBezTo>
                <a:cubicBezTo>
                  <a:pt x="596156" y="4200529"/>
                  <a:pt x="617273" y="4236299"/>
                  <a:pt x="558105" y="4191218"/>
                </a:cubicBezTo>
                <a:cubicBezTo>
                  <a:pt x="553107" y="4206459"/>
                  <a:pt x="528323" y="4202818"/>
                  <a:pt x="515682" y="4193696"/>
                </a:cubicBezTo>
                <a:cubicBezTo>
                  <a:pt x="493567" y="4189726"/>
                  <a:pt x="491022" y="4212483"/>
                  <a:pt x="467082" y="4185616"/>
                </a:cubicBezTo>
                <a:cubicBezTo>
                  <a:pt x="472585" y="4207692"/>
                  <a:pt x="425896" y="4188982"/>
                  <a:pt x="437646" y="4212658"/>
                </a:cubicBezTo>
                <a:cubicBezTo>
                  <a:pt x="424682" y="4230622"/>
                  <a:pt x="415313" y="4197369"/>
                  <a:pt x="402271" y="4212774"/>
                </a:cubicBezTo>
                <a:cubicBezTo>
                  <a:pt x="386486" y="4214846"/>
                  <a:pt x="402806" y="4204907"/>
                  <a:pt x="384907" y="4201195"/>
                </a:cubicBezTo>
                <a:cubicBezTo>
                  <a:pt x="363484" y="4200591"/>
                  <a:pt x="360732" y="4185695"/>
                  <a:pt x="337154" y="4206136"/>
                </a:cubicBezTo>
                <a:cubicBezTo>
                  <a:pt x="313728" y="4191390"/>
                  <a:pt x="328632" y="4203044"/>
                  <a:pt x="298662" y="4211227"/>
                </a:cubicBezTo>
                <a:cubicBezTo>
                  <a:pt x="284852" y="4197257"/>
                  <a:pt x="274958" y="4202411"/>
                  <a:pt x="265740" y="4213623"/>
                </a:cubicBezTo>
                <a:cubicBezTo>
                  <a:pt x="235520" y="4207388"/>
                  <a:pt x="209548" y="4223241"/>
                  <a:pt x="176403" y="4227393"/>
                </a:cubicBezTo>
                <a:cubicBezTo>
                  <a:pt x="138304" y="4239982"/>
                  <a:pt x="110954" y="4232182"/>
                  <a:pt x="82528" y="4243774"/>
                </a:cubicBezTo>
                <a:cubicBezTo>
                  <a:pt x="48751" y="4221865"/>
                  <a:pt x="39523" y="4251971"/>
                  <a:pt x="19464" y="4256103"/>
                </a:cubicBezTo>
                <a:lnTo>
                  <a:pt x="0" y="4221939"/>
                </a:lnTo>
                <a:lnTo>
                  <a:pt x="0" y="15850"/>
                </a:lnTo>
                <a:lnTo>
                  <a:pt x="3898347" y="0"/>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9" name="Google Shape;89;p1"/>
          <p:cNvSpPr txBox="1">
            <a:spLocks noGrp="1"/>
          </p:cNvSpPr>
          <p:nvPr>
            <p:ph type="ctrTitle"/>
          </p:nvPr>
        </p:nvSpPr>
        <p:spPr>
          <a:xfrm>
            <a:off x="704665" y="1253925"/>
            <a:ext cx="3353466" cy="2068992"/>
          </a:xfrm>
          <a:prstGeom prst="rect">
            <a:avLst/>
          </a:prstGeom>
          <a:noFill/>
          <a:ln>
            <a:noFill/>
          </a:ln>
        </p:spPr>
        <p:txBody>
          <a:bodyPr spcFirstLastPara="1" wrap="square" lIns="91425" tIns="45700" rIns="91425" bIns="45700" anchor="b" anchorCtr="0">
            <a:normAutofit/>
          </a:bodyPr>
          <a:lstStyle/>
          <a:p>
            <a:pPr marL="0" lvl="0" indent="0" algn="ctr" rtl="0">
              <a:lnSpc>
                <a:spcPct val="110000"/>
              </a:lnSpc>
              <a:spcBef>
                <a:spcPts val="0"/>
              </a:spcBef>
              <a:spcAft>
                <a:spcPts val="0"/>
              </a:spcAft>
              <a:buClr>
                <a:srgbClr val="262626"/>
              </a:buClr>
              <a:buSzPts val="2600"/>
              <a:buFont typeface="Arial"/>
              <a:buNone/>
            </a:pPr>
            <a:r>
              <a:rPr lang="en-US" sz="2600"/>
              <a:t>YEAR 6 RESIDENTIAL</a:t>
            </a:r>
            <a:endParaRPr sz="2600"/>
          </a:p>
        </p:txBody>
      </p:sp>
      <p:sp>
        <p:nvSpPr>
          <p:cNvPr id="90" name="Google Shape;90;p1"/>
          <p:cNvSpPr txBox="1">
            <a:spLocks noGrp="1"/>
          </p:cNvSpPr>
          <p:nvPr>
            <p:ph type="subTitle" idx="1"/>
          </p:nvPr>
        </p:nvSpPr>
        <p:spPr>
          <a:xfrm>
            <a:off x="1093694" y="3477169"/>
            <a:ext cx="2545977" cy="82589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rgbClr val="262626"/>
              </a:buClr>
              <a:buSzPts val="3200"/>
              <a:buNone/>
            </a:pPr>
            <a:r>
              <a:rPr lang="en-US" sz="4000"/>
              <a:t>Glan Llyn </a:t>
            </a:r>
            <a:endParaRPr/>
          </a:p>
        </p:txBody>
      </p:sp>
      <p:sp>
        <p:nvSpPr>
          <p:cNvPr id="91" name="Google Shape;91;p1"/>
          <p:cNvSpPr/>
          <p:nvPr/>
        </p:nvSpPr>
        <p:spPr>
          <a:xfrm rot="-205458">
            <a:off x="1791736" y="491177"/>
            <a:ext cx="1149890" cy="407804"/>
          </a:xfrm>
          <a:custGeom>
            <a:avLst/>
            <a:gdLst/>
            <a:ahLst/>
            <a:cxnLst/>
            <a:rect l="l" t="t" r="r" b="b"/>
            <a:pathLst>
              <a:path w="2201784" h="594531" extrusionOk="0">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97" name="Google Shape;97;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8" name="Google Shape;98;p2"/>
          <p:cNvSpPr/>
          <p:nvPr/>
        </p:nvSpPr>
        <p:spPr>
          <a:xfrm>
            <a:off x="1257463" y="1144989"/>
            <a:ext cx="9677074" cy="4048564"/>
          </a:xfrm>
          <a:custGeom>
            <a:avLst/>
            <a:gdLst/>
            <a:ahLst/>
            <a:cxnLst/>
            <a:rect l="l" t="t" r="r" b="b"/>
            <a:pathLst>
              <a:path w="8037833" h="3784177" extrusionOk="0">
                <a:moveTo>
                  <a:pt x="0" y="12763"/>
                </a:moveTo>
                <a:lnTo>
                  <a:pt x="8037833" y="0"/>
                </a:lnTo>
                <a:lnTo>
                  <a:pt x="8037833" y="3123098"/>
                </a:lnTo>
                <a:lnTo>
                  <a:pt x="8034343" y="3122573"/>
                </a:lnTo>
                <a:cubicBezTo>
                  <a:pt x="7983474" y="3121603"/>
                  <a:pt x="7958686" y="3166517"/>
                  <a:pt x="7877229" y="3143819"/>
                </a:cubicBezTo>
                <a:cubicBezTo>
                  <a:pt x="7902982" y="3130590"/>
                  <a:pt x="7764195" y="3161981"/>
                  <a:pt x="7752740" y="3181149"/>
                </a:cubicBezTo>
                <a:cubicBezTo>
                  <a:pt x="7676202" y="3198058"/>
                  <a:pt x="7659123" y="3129063"/>
                  <a:pt x="7588760" y="3183782"/>
                </a:cubicBezTo>
                <a:cubicBezTo>
                  <a:pt x="7551891" y="3215463"/>
                  <a:pt x="7426365" y="3228579"/>
                  <a:pt x="7351256" y="3276296"/>
                </a:cubicBezTo>
                <a:cubicBezTo>
                  <a:pt x="7314255" y="3274736"/>
                  <a:pt x="7277479" y="3268807"/>
                  <a:pt x="7241630" y="3258619"/>
                </a:cubicBezTo>
                <a:cubicBezTo>
                  <a:pt x="7225774" y="3249278"/>
                  <a:pt x="7215938" y="3250389"/>
                  <a:pt x="7197338" y="3224751"/>
                </a:cubicBezTo>
                <a:cubicBezTo>
                  <a:pt x="7195955" y="3243380"/>
                  <a:pt x="7188542" y="3231477"/>
                  <a:pt x="7180777" y="3222826"/>
                </a:cubicBezTo>
                <a:cubicBezTo>
                  <a:pt x="7171770" y="3230955"/>
                  <a:pt x="7156637" y="3256184"/>
                  <a:pt x="7146896" y="3256975"/>
                </a:cubicBezTo>
                <a:cubicBezTo>
                  <a:pt x="7127629" y="3216232"/>
                  <a:pt x="7125488" y="3280164"/>
                  <a:pt x="7101771" y="3257015"/>
                </a:cubicBezTo>
                <a:cubicBezTo>
                  <a:pt x="7091351" y="3270846"/>
                  <a:pt x="7071846" y="3326895"/>
                  <a:pt x="7047844" y="3303791"/>
                </a:cubicBezTo>
                <a:cubicBezTo>
                  <a:pt x="6992848" y="3331112"/>
                  <a:pt x="6969266" y="3372516"/>
                  <a:pt x="6912506" y="3361478"/>
                </a:cubicBezTo>
                <a:cubicBezTo>
                  <a:pt x="6904521" y="3387853"/>
                  <a:pt x="6807293" y="3321424"/>
                  <a:pt x="6819463" y="3368624"/>
                </a:cubicBezTo>
                <a:cubicBezTo>
                  <a:pt x="6800520" y="3366318"/>
                  <a:pt x="6786640" y="3347534"/>
                  <a:pt x="6797198" y="3378256"/>
                </a:cubicBezTo>
                <a:lnTo>
                  <a:pt x="6687784" y="3376132"/>
                </a:lnTo>
                <a:cubicBezTo>
                  <a:pt x="6627134" y="3366894"/>
                  <a:pt x="6605084" y="3434017"/>
                  <a:pt x="6566539" y="3382500"/>
                </a:cubicBezTo>
                <a:cubicBezTo>
                  <a:pt x="6505539" y="3381128"/>
                  <a:pt x="6435204" y="3374346"/>
                  <a:pt x="6352283" y="3374762"/>
                </a:cubicBezTo>
                <a:cubicBezTo>
                  <a:pt x="6293888" y="3372097"/>
                  <a:pt x="6170788" y="3347568"/>
                  <a:pt x="6111718" y="3357536"/>
                </a:cubicBezTo>
                <a:cubicBezTo>
                  <a:pt x="6041005" y="3333697"/>
                  <a:pt x="6098061" y="3372084"/>
                  <a:pt x="6022263" y="3359057"/>
                </a:cubicBezTo>
                <a:cubicBezTo>
                  <a:pt x="5989123" y="3410585"/>
                  <a:pt x="5931322" y="3384912"/>
                  <a:pt x="5891274" y="3397681"/>
                </a:cubicBezTo>
                <a:cubicBezTo>
                  <a:pt x="5845239" y="3408862"/>
                  <a:pt x="5792317" y="3420977"/>
                  <a:pt x="5746050" y="3426142"/>
                </a:cubicBezTo>
                <a:cubicBezTo>
                  <a:pt x="5709404" y="3402923"/>
                  <a:pt x="5659139" y="3459917"/>
                  <a:pt x="5613670" y="3428671"/>
                </a:cubicBezTo>
                <a:cubicBezTo>
                  <a:pt x="5596941" y="3421144"/>
                  <a:pt x="5545141" y="3422095"/>
                  <a:pt x="5535334" y="3437044"/>
                </a:cubicBezTo>
                <a:cubicBezTo>
                  <a:pt x="5524532" y="3440286"/>
                  <a:pt x="5511933" y="3434991"/>
                  <a:pt x="5506940" y="3450999"/>
                </a:cubicBezTo>
                <a:cubicBezTo>
                  <a:pt x="5498692" y="3470265"/>
                  <a:pt x="5461008" y="3440518"/>
                  <a:pt x="5466372" y="3463245"/>
                </a:cubicBezTo>
                <a:cubicBezTo>
                  <a:pt x="5439614" y="3442862"/>
                  <a:pt x="5418331" y="3483220"/>
                  <a:pt x="5395833" y="3493194"/>
                </a:cubicBezTo>
                <a:cubicBezTo>
                  <a:pt x="5374758" y="3472971"/>
                  <a:pt x="5354436" y="3500114"/>
                  <a:pt x="5305325" y="3505200"/>
                </a:cubicBezTo>
                <a:cubicBezTo>
                  <a:pt x="5282149" y="3481812"/>
                  <a:pt x="5266154" y="3522676"/>
                  <a:pt x="5223043" y="3491664"/>
                </a:cubicBezTo>
                <a:cubicBezTo>
                  <a:pt x="5200154" y="3491478"/>
                  <a:pt x="5207329" y="3491346"/>
                  <a:pt x="5167992" y="3486279"/>
                </a:cubicBezTo>
                <a:cubicBezTo>
                  <a:pt x="5107971" y="3480838"/>
                  <a:pt x="5042315" y="3467667"/>
                  <a:pt x="4987020" y="3461263"/>
                </a:cubicBezTo>
                <a:cubicBezTo>
                  <a:pt x="4924981" y="3458977"/>
                  <a:pt x="4971120" y="3508066"/>
                  <a:pt x="4890003" y="3469874"/>
                </a:cubicBezTo>
                <a:cubicBezTo>
                  <a:pt x="4883619" y="3488080"/>
                  <a:pt x="4873972" y="3489465"/>
                  <a:pt x="4856654" y="3481880"/>
                </a:cubicBezTo>
                <a:cubicBezTo>
                  <a:pt x="4826649" y="3482096"/>
                  <a:pt x="4833746" y="3526606"/>
                  <a:pt x="4800711" y="3501441"/>
                </a:cubicBezTo>
                <a:cubicBezTo>
                  <a:pt x="4808694" y="3525119"/>
                  <a:pt x="4745093" y="3513953"/>
                  <a:pt x="4761569" y="3538103"/>
                </a:cubicBezTo>
                <a:cubicBezTo>
                  <a:pt x="4744478" y="3561060"/>
                  <a:pt x="4730992" y="3525632"/>
                  <a:pt x="4713734" y="3545724"/>
                </a:cubicBezTo>
                <a:cubicBezTo>
                  <a:pt x="4694993" y="3545439"/>
                  <a:pt x="4672479" y="3533026"/>
                  <a:pt x="4649120" y="3536392"/>
                </a:cubicBezTo>
                <a:cubicBezTo>
                  <a:pt x="4617081" y="3524764"/>
                  <a:pt x="4613909" y="3550370"/>
                  <a:pt x="4573578" y="3565923"/>
                </a:cubicBezTo>
                <a:cubicBezTo>
                  <a:pt x="4554559" y="3553131"/>
                  <a:pt x="4541305" y="3561025"/>
                  <a:pt x="4529117" y="3575592"/>
                </a:cubicBezTo>
                <a:cubicBezTo>
                  <a:pt x="4488096" y="3574977"/>
                  <a:pt x="4453361" y="3598310"/>
                  <a:pt x="4408641" y="3610000"/>
                </a:cubicBezTo>
                <a:cubicBezTo>
                  <a:pt x="4359520" y="3631497"/>
                  <a:pt x="4386585" y="3626629"/>
                  <a:pt x="4356402" y="3642792"/>
                </a:cubicBezTo>
                <a:lnTo>
                  <a:pt x="4270245" y="3665789"/>
                </a:lnTo>
                <a:lnTo>
                  <a:pt x="4208725" y="3678132"/>
                </a:lnTo>
                <a:lnTo>
                  <a:pt x="4191289" y="3702380"/>
                </a:lnTo>
                <a:lnTo>
                  <a:pt x="4191039" y="3702831"/>
                </a:lnTo>
                <a:lnTo>
                  <a:pt x="4181340" y="3701729"/>
                </a:lnTo>
                <a:cubicBezTo>
                  <a:pt x="4164960" y="3698824"/>
                  <a:pt x="4149012" y="3695007"/>
                  <a:pt x="4133816" y="3690565"/>
                </a:cubicBezTo>
                <a:cubicBezTo>
                  <a:pt x="4121337" y="3715793"/>
                  <a:pt x="4065005" y="3684188"/>
                  <a:pt x="4071732" y="3732513"/>
                </a:cubicBezTo>
                <a:cubicBezTo>
                  <a:pt x="4051251" y="3727949"/>
                  <a:pt x="4038650" y="3707633"/>
                  <a:pt x="4045924" y="3739404"/>
                </a:cubicBezTo>
                <a:cubicBezTo>
                  <a:pt x="4039196" y="3738807"/>
                  <a:pt x="4035086" y="3741389"/>
                  <a:pt x="4032171" y="3745523"/>
                </a:cubicBezTo>
                <a:lnTo>
                  <a:pt x="4011556" y="3729673"/>
                </a:lnTo>
                <a:lnTo>
                  <a:pt x="3985774" y="3736547"/>
                </a:lnTo>
                <a:lnTo>
                  <a:pt x="3979769" y="3738769"/>
                </a:lnTo>
                <a:lnTo>
                  <a:pt x="3950014" y="3726942"/>
                </a:lnTo>
                <a:lnTo>
                  <a:pt x="3934671" y="3723339"/>
                </a:lnTo>
                <a:lnTo>
                  <a:pt x="3930274" y="3717148"/>
                </a:lnTo>
                <a:cubicBezTo>
                  <a:pt x="3925557" y="3713336"/>
                  <a:pt x="3918845" y="3711571"/>
                  <a:pt x="3907660" y="3714456"/>
                </a:cubicBezTo>
                <a:lnTo>
                  <a:pt x="3905087" y="3716098"/>
                </a:lnTo>
                <a:lnTo>
                  <a:pt x="3886347" y="3706620"/>
                </a:lnTo>
                <a:cubicBezTo>
                  <a:pt x="3880298" y="3702306"/>
                  <a:pt x="3874918" y="3696877"/>
                  <a:pt x="3870533" y="3689905"/>
                </a:cubicBezTo>
                <a:cubicBezTo>
                  <a:pt x="3807578" y="3724969"/>
                  <a:pt x="3747319" y="3689891"/>
                  <a:pt x="3678563" y="3694486"/>
                </a:cubicBezTo>
                <a:cubicBezTo>
                  <a:pt x="3619015" y="3647819"/>
                  <a:pt x="3541898" y="3698501"/>
                  <a:pt x="3524121" y="3642736"/>
                </a:cubicBezTo>
                <a:cubicBezTo>
                  <a:pt x="3473280" y="3637953"/>
                  <a:pt x="3441828" y="3666410"/>
                  <a:pt x="3373519" y="3665785"/>
                </a:cubicBezTo>
                <a:cubicBezTo>
                  <a:pt x="3301144" y="3619995"/>
                  <a:pt x="3195679" y="3661016"/>
                  <a:pt x="3114267" y="3638983"/>
                </a:cubicBezTo>
                <a:cubicBezTo>
                  <a:pt x="3050301" y="3631891"/>
                  <a:pt x="3014478" y="3623781"/>
                  <a:pt x="2989722" y="3623230"/>
                </a:cubicBezTo>
                <a:cubicBezTo>
                  <a:pt x="2981490" y="3626253"/>
                  <a:pt x="2973615" y="3630768"/>
                  <a:pt x="2965734" y="3635676"/>
                </a:cubicBezTo>
                <a:lnTo>
                  <a:pt x="2961603" y="3638221"/>
                </a:lnTo>
                <a:lnTo>
                  <a:pt x="2944959" y="3639723"/>
                </a:lnTo>
                <a:lnTo>
                  <a:pt x="2940402" y="3651000"/>
                </a:lnTo>
                <a:lnTo>
                  <a:pt x="2884777" y="3660775"/>
                </a:lnTo>
                <a:cubicBezTo>
                  <a:pt x="2847798" y="3633323"/>
                  <a:pt x="2784577" y="3683878"/>
                  <a:pt x="2739034" y="3647396"/>
                </a:cubicBezTo>
                <a:cubicBezTo>
                  <a:pt x="2721723" y="3637914"/>
                  <a:pt x="2664700" y="3632640"/>
                  <a:pt x="2651827" y="3646306"/>
                </a:cubicBezTo>
                <a:cubicBezTo>
                  <a:pt x="2639507" y="3648229"/>
                  <a:pt x="2626416" y="3641459"/>
                  <a:pt x="2618680" y="3656755"/>
                </a:cubicBezTo>
                <a:cubicBezTo>
                  <a:pt x="2606912" y="3674893"/>
                  <a:pt x="2569710" y="3640834"/>
                  <a:pt x="2572404" y="3664043"/>
                </a:cubicBezTo>
                <a:cubicBezTo>
                  <a:pt x="2539908" y="3664264"/>
                  <a:pt x="2468909" y="3658244"/>
                  <a:pt x="2423704" y="3658079"/>
                </a:cubicBezTo>
                <a:cubicBezTo>
                  <a:pt x="2401541" y="3632076"/>
                  <a:pt x="2336245" y="3667858"/>
                  <a:pt x="2301172" y="3663053"/>
                </a:cubicBezTo>
                <a:cubicBezTo>
                  <a:pt x="2270382" y="3664836"/>
                  <a:pt x="2295133" y="3678405"/>
                  <a:pt x="2258745" y="3673229"/>
                </a:cubicBezTo>
                <a:cubicBezTo>
                  <a:pt x="2189914" y="3624313"/>
                  <a:pt x="2142671" y="3658345"/>
                  <a:pt x="2082844" y="3645349"/>
                </a:cubicBezTo>
                <a:cubicBezTo>
                  <a:pt x="2015031" y="3635633"/>
                  <a:pt x="2022192" y="3649098"/>
                  <a:pt x="1938480" y="3601439"/>
                </a:cubicBezTo>
                <a:cubicBezTo>
                  <a:pt x="1928908" y="3618751"/>
                  <a:pt x="1918117" y="3618969"/>
                  <a:pt x="1900166" y="3609358"/>
                </a:cubicBezTo>
                <a:cubicBezTo>
                  <a:pt x="1875058" y="3614647"/>
                  <a:pt x="1732415" y="3629919"/>
                  <a:pt x="1704758" y="3637625"/>
                </a:cubicBezTo>
                <a:cubicBezTo>
                  <a:pt x="1665493" y="3642494"/>
                  <a:pt x="1699638" y="3634297"/>
                  <a:pt x="1664576" y="3638572"/>
                </a:cubicBezTo>
                <a:cubicBezTo>
                  <a:pt x="1631025" y="3623179"/>
                  <a:pt x="1623938" y="3648223"/>
                  <a:pt x="1577459" y="3658824"/>
                </a:cubicBezTo>
                <a:cubicBezTo>
                  <a:pt x="1558372" y="3643840"/>
                  <a:pt x="1542705" y="3650086"/>
                  <a:pt x="1527269" y="3663088"/>
                </a:cubicBezTo>
                <a:cubicBezTo>
                  <a:pt x="1482304" y="3657554"/>
                  <a:pt x="1440875" y="3676551"/>
                  <a:pt x="1390118" y="3682789"/>
                </a:cubicBezTo>
                <a:cubicBezTo>
                  <a:pt x="1335668" y="3664499"/>
                  <a:pt x="1306940" y="3702155"/>
                  <a:pt x="1252698" y="3708662"/>
                </a:cubicBezTo>
                <a:cubicBezTo>
                  <a:pt x="1205896" y="3739126"/>
                  <a:pt x="1252155" y="3739345"/>
                  <a:pt x="1206642" y="3736384"/>
                </a:cubicBezTo>
                <a:cubicBezTo>
                  <a:pt x="1133049" y="3701459"/>
                  <a:pt x="1172385" y="3788811"/>
                  <a:pt x="1058106" y="3776166"/>
                </a:cubicBezTo>
                <a:cubicBezTo>
                  <a:pt x="1051718" y="3770370"/>
                  <a:pt x="1037785" y="3776256"/>
                  <a:pt x="1039167" y="3784177"/>
                </a:cubicBezTo>
                <a:cubicBezTo>
                  <a:pt x="1031939" y="3781717"/>
                  <a:pt x="991014" y="3757614"/>
                  <a:pt x="989223" y="3770303"/>
                </a:cubicBezTo>
                <a:cubicBezTo>
                  <a:pt x="952800" y="3771798"/>
                  <a:pt x="940354" y="3773288"/>
                  <a:pt x="907906" y="3757678"/>
                </a:cubicBezTo>
                <a:cubicBezTo>
                  <a:pt x="837671" y="3779460"/>
                  <a:pt x="875987" y="3720282"/>
                  <a:pt x="825226" y="3726369"/>
                </a:cubicBezTo>
                <a:cubicBezTo>
                  <a:pt x="784475" y="3751356"/>
                  <a:pt x="769332" y="3730978"/>
                  <a:pt x="722264" y="3747612"/>
                </a:cubicBezTo>
                <a:cubicBezTo>
                  <a:pt x="705940" y="3706527"/>
                  <a:pt x="677954" y="3751976"/>
                  <a:pt x="659460" y="3740429"/>
                </a:cubicBezTo>
                <a:cubicBezTo>
                  <a:pt x="630609" y="3788461"/>
                  <a:pt x="587162" y="3738081"/>
                  <a:pt x="556552" y="3739124"/>
                </a:cubicBezTo>
                <a:cubicBezTo>
                  <a:pt x="512191" y="3741235"/>
                  <a:pt x="421524" y="3729868"/>
                  <a:pt x="385384" y="3726388"/>
                </a:cubicBezTo>
                <a:cubicBezTo>
                  <a:pt x="371829" y="3727776"/>
                  <a:pt x="368220" y="3731702"/>
                  <a:pt x="339711" y="3718242"/>
                </a:cubicBezTo>
                <a:cubicBezTo>
                  <a:pt x="302559" y="3699664"/>
                  <a:pt x="266533" y="3688299"/>
                  <a:pt x="222239" y="3672335"/>
                </a:cubicBezTo>
                <a:cubicBezTo>
                  <a:pt x="210647" y="3639657"/>
                  <a:pt x="164789" y="3691878"/>
                  <a:pt x="163578" y="3656292"/>
                </a:cubicBezTo>
                <a:cubicBezTo>
                  <a:pt x="143579" y="3679822"/>
                  <a:pt x="105972" y="3643221"/>
                  <a:pt x="72220" y="3645272"/>
                </a:cubicBezTo>
                <a:cubicBezTo>
                  <a:pt x="65331" y="3629421"/>
                  <a:pt x="57584" y="3630437"/>
                  <a:pt x="44395" y="3639455"/>
                </a:cubicBezTo>
                <a:cubicBezTo>
                  <a:pt x="30887" y="3640873"/>
                  <a:pt x="16617" y="3639423"/>
                  <a:pt x="1962" y="3635948"/>
                </a:cubicBezTo>
                <a:lnTo>
                  <a:pt x="0" y="3635261"/>
                </a:lnTo>
                <a:lnTo>
                  <a:pt x="0" y="12763"/>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9" name="Google Shape;99;p2"/>
          <p:cNvSpPr txBox="1">
            <a:spLocks noGrp="1"/>
          </p:cNvSpPr>
          <p:nvPr>
            <p:ph type="title"/>
          </p:nvPr>
        </p:nvSpPr>
        <p:spPr>
          <a:xfrm>
            <a:off x="2369922" y="1399592"/>
            <a:ext cx="7601446" cy="4037952"/>
          </a:xfrm>
          <a:prstGeom prst="rect">
            <a:avLst/>
          </a:prstGeom>
          <a:noFill/>
          <a:ln>
            <a:noFill/>
          </a:ln>
        </p:spPr>
        <p:txBody>
          <a:bodyPr spcFirstLastPara="1" wrap="square" lIns="91425" tIns="45700" rIns="91425" bIns="45700" anchor="b" anchorCtr="0">
            <a:noAutofit/>
          </a:bodyPr>
          <a:lstStyle/>
          <a:p>
            <a:pPr marL="0" lvl="0" indent="0" algn="ctr" rtl="0">
              <a:lnSpc>
                <a:spcPct val="110000"/>
              </a:lnSpc>
              <a:spcBef>
                <a:spcPts val="0"/>
              </a:spcBef>
              <a:spcAft>
                <a:spcPts val="0"/>
              </a:spcAft>
              <a:buClr>
                <a:schemeClr val="dk2"/>
              </a:buClr>
              <a:buSzPts val="2000"/>
              <a:buFont typeface="Arial"/>
              <a:buNone/>
            </a:pPr>
            <a:r>
              <a:rPr lang="en-US" sz="2000" b="1" dirty="0">
                <a:solidFill>
                  <a:schemeClr val="dk2"/>
                </a:solidFill>
              </a:rPr>
              <a:t>DATES</a:t>
            </a:r>
            <a:br>
              <a:rPr lang="en-US" sz="2000" dirty="0">
                <a:solidFill>
                  <a:schemeClr val="dk2"/>
                </a:solidFill>
              </a:rPr>
            </a:br>
            <a:r>
              <a:rPr lang="en-US" sz="2000" dirty="0">
                <a:solidFill>
                  <a:schemeClr val="dk2"/>
                </a:solidFill>
              </a:rPr>
              <a:t>WEDNESDAY 23</a:t>
            </a:r>
            <a:r>
              <a:rPr lang="en-US" sz="2000" baseline="30000" dirty="0">
                <a:solidFill>
                  <a:schemeClr val="dk2"/>
                </a:solidFill>
              </a:rPr>
              <a:t>rd</a:t>
            </a:r>
            <a:r>
              <a:rPr lang="en-US" sz="2000" dirty="0">
                <a:solidFill>
                  <a:schemeClr val="dk2"/>
                </a:solidFill>
              </a:rPr>
              <a:t> SEPTEMBER –FRIDAY 25TH SEPTEMBER</a:t>
            </a:r>
            <a:br>
              <a:rPr lang="en-US" sz="2000" dirty="0">
                <a:solidFill>
                  <a:schemeClr val="dk2"/>
                </a:solidFill>
              </a:rPr>
            </a:br>
            <a:br>
              <a:rPr lang="en-US" sz="2000" dirty="0">
                <a:solidFill>
                  <a:schemeClr val="dk2"/>
                </a:solidFill>
              </a:rPr>
            </a:br>
            <a:r>
              <a:rPr lang="en-US" sz="2000" dirty="0">
                <a:solidFill>
                  <a:schemeClr val="dk2"/>
                </a:solidFill>
              </a:rPr>
              <a:t>DEPARTURE: </a:t>
            </a:r>
            <a:r>
              <a:rPr lang="en-US" sz="2000" b="1" dirty="0">
                <a:solidFill>
                  <a:schemeClr val="dk2"/>
                </a:solidFill>
              </a:rPr>
              <a:t>9.30</a:t>
            </a:r>
            <a:r>
              <a:rPr lang="en-US" sz="2000" dirty="0">
                <a:solidFill>
                  <a:schemeClr val="dk2"/>
                </a:solidFill>
              </a:rPr>
              <a:t> </a:t>
            </a:r>
            <a:br>
              <a:rPr lang="en-US" sz="2000" dirty="0">
                <a:solidFill>
                  <a:schemeClr val="dk2"/>
                </a:solidFill>
              </a:rPr>
            </a:br>
            <a:r>
              <a:rPr lang="en-US" sz="2000" dirty="0">
                <a:solidFill>
                  <a:schemeClr val="dk2"/>
                </a:solidFill>
              </a:rPr>
              <a:t>ARRIVAL AT THE CENTRE: AROUND 11am</a:t>
            </a:r>
            <a:br>
              <a:rPr lang="en-US" sz="2000" dirty="0">
                <a:solidFill>
                  <a:schemeClr val="dk2"/>
                </a:solidFill>
              </a:rPr>
            </a:br>
            <a:br>
              <a:rPr lang="en-US" sz="2000" dirty="0">
                <a:solidFill>
                  <a:schemeClr val="dk2"/>
                </a:solidFill>
              </a:rPr>
            </a:br>
            <a:r>
              <a:rPr lang="en-US" sz="2000" dirty="0">
                <a:solidFill>
                  <a:schemeClr val="dk2"/>
                </a:solidFill>
              </a:rPr>
              <a:t>ARRIVAL BACK AT SCHOOL ON FRIDAY: BEFORE THE END OF THE DAY. </a:t>
            </a:r>
            <a:br>
              <a:rPr lang="en-US" sz="2000" dirty="0">
                <a:solidFill>
                  <a:schemeClr val="dk2"/>
                </a:solidFill>
              </a:rPr>
            </a:br>
            <a:r>
              <a:rPr lang="en-US" sz="2000" dirty="0">
                <a:solidFill>
                  <a:schemeClr val="dk2"/>
                </a:solidFill>
              </a:rPr>
              <a:t>PLEASE ENSURE THERE IS SOMEONE TO COLLECT.  </a:t>
            </a:r>
            <a:endParaRPr sz="2000" dirty="0">
              <a:solidFill>
                <a:schemeClr val="dk2"/>
              </a:solidFill>
            </a:endParaRPr>
          </a:p>
        </p:txBody>
      </p:sp>
      <p:sp>
        <p:nvSpPr>
          <p:cNvPr id="100" name="Google Shape;100;p2"/>
          <p:cNvSpPr/>
          <p:nvPr/>
        </p:nvSpPr>
        <p:spPr>
          <a:xfrm>
            <a:off x="5421727" y="900998"/>
            <a:ext cx="1348547" cy="407804"/>
          </a:xfrm>
          <a:custGeom>
            <a:avLst/>
            <a:gdLst/>
            <a:ahLst/>
            <a:cxnLst/>
            <a:rect l="l" t="t" r="r" b="b"/>
            <a:pathLst>
              <a:path w="2201784" h="594531" extrusionOk="0">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pic>
        <p:nvPicPr>
          <p:cNvPr id="105" name="Google Shape;105;p3"/>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06" name="Google Shape;106;p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7" name="Google Shape;107;p3"/>
          <p:cNvSpPr/>
          <p:nvPr/>
        </p:nvSpPr>
        <p:spPr>
          <a:xfrm>
            <a:off x="0" y="4933668"/>
            <a:ext cx="12192000" cy="1924333"/>
          </a:xfrm>
          <a:custGeom>
            <a:avLst/>
            <a:gdLst/>
            <a:ahLst/>
            <a:cxnLst/>
            <a:rect l="l" t="t" r="r" b="b"/>
            <a:pathLst>
              <a:path w="12192000" h="1924333" extrusionOk="0">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8" name="Google Shape;108;p3"/>
          <p:cNvSpPr txBox="1">
            <a:spLocks noGrp="1"/>
          </p:cNvSpPr>
          <p:nvPr>
            <p:ph type="title"/>
          </p:nvPr>
        </p:nvSpPr>
        <p:spPr>
          <a:xfrm>
            <a:off x="828675" y="5791201"/>
            <a:ext cx="10534650" cy="609600"/>
          </a:xfrm>
          <a:prstGeom prst="rect">
            <a:avLst/>
          </a:prstGeom>
          <a:no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rgbClr val="262626"/>
              </a:buClr>
              <a:buSzPts val="2800"/>
              <a:buFont typeface="Arial"/>
              <a:buNone/>
            </a:pPr>
            <a:r>
              <a:rPr lang="en-US"/>
              <a:t>ITINERARY - SAMPLE </a:t>
            </a:r>
            <a:endParaRPr/>
          </a:p>
        </p:txBody>
      </p:sp>
      <p:pic>
        <p:nvPicPr>
          <p:cNvPr id="109" name="Google Shape;109;p3" descr="A screenshot of a calendar&#10;&#10;Description automatically generated"/>
          <p:cNvPicPr preferRelativeResize="0"/>
          <p:nvPr/>
        </p:nvPicPr>
        <p:blipFill rotWithShape="1">
          <a:blip r:embed="rId4">
            <a:alphaModFix/>
          </a:blip>
          <a:srcRect/>
          <a:stretch/>
        </p:blipFill>
        <p:spPr>
          <a:xfrm>
            <a:off x="723900" y="1243196"/>
            <a:ext cx="10744200" cy="279349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
        <p:cNvGrpSpPr/>
        <p:nvPr/>
      </p:nvGrpSpPr>
      <p:grpSpPr>
        <a:xfrm>
          <a:off x="0" y="0"/>
          <a:ext cx="0" cy="0"/>
          <a:chOff x="0" y="0"/>
          <a:chExt cx="0" cy="0"/>
        </a:xfrm>
      </p:grpSpPr>
      <p:pic>
        <p:nvPicPr>
          <p:cNvPr id="114" name="Google Shape;114;p4"/>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15" name="Google Shape;115;p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6" name="Google Shape;116;p4"/>
          <p:cNvSpPr/>
          <p:nvPr/>
        </p:nvSpPr>
        <p:spPr>
          <a:xfrm>
            <a:off x="0" y="4933668"/>
            <a:ext cx="12192000" cy="1924333"/>
          </a:xfrm>
          <a:custGeom>
            <a:avLst/>
            <a:gdLst/>
            <a:ahLst/>
            <a:cxnLst/>
            <a:rect l="l" t="t" r="r" b="b"/>
            <a:pathLst>
              <a:path w="12192000" h="1924333" extrusionOk="0">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7" name="Google Shape;117;p4"/>
          <p:cNvSpPr txBox="1">
            <a:spLocks noGrp="1"/>
          </p:cNvSpPr>
          <p:nvPr>
            <p:ph type="title"/>
          </p:nvPr>
        </p:nvSpPr>
        <p:spPr>
          <a:xfrm>
            <a:off x="828675" y="5791201"/>
            <a:ext cx="10534650" cy="609600"/>
          </a:xfrm>
          <a:prstGeom prst="rect">
            <a:avLst/>
          </a:prstGeom>
          <a:no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rgbClr val="262626"/>
              </a:buClr>
              <a:buSzPts val="2800"/>
              <a:buFont typeface="Arial"/>
              <a:buNone/>
            </a:pPr>
            <a:r>
              <a:rPr lang="en-US"/>
              <a:t>ITINERARY- SAMPLE </a:t>
            </a:r>
            <a:endParaRPr/>
          </a:p>
        </p:txBody>
      </p:sp>
      <p:pic>
        <p:nvPicPr>
          <p:cNvPr id="118" name="Google Shape;118;p4"/>
          <p:cNvPicPr preferRelativeResize="0"/>
          <p:nvPr/>
        </p:nvPicPr>
        <p:blipFill rotWithShape="1">
          <a:blip r:embed="rId4">
            <a:alphaModFix/>
          </a:blip>
          <a:srcRect/>
          <a:stretch/>
        </p:blipFill>
        <p:spPr>
          <a:xfrm>
            <a:off x="186018" y="1094407"/>
            <a:ext cx="11875993" cy="2551271"/>
          </a:xfrm>
          <a:prstGeom prst="rect">
            <a:avLst/>
          </a:prstGeom>
          <a:noFill/>
          <a:ln>
            <a:noFill/>
          </a:ln>
        </p:spPr>
      </p:pic>
      <p:sp>
        <p:nvSpPr>
          <p:cNvPr id="7" name="Rectangle 6">
            <a:extLst>
              <a:ext uri="{FF2B5EF4-FFF2-40B4-BE49-F238E27FC236}">
                <a16:creationId xmlns:a16="http://schemas.microsoft.com/office/drawing/2014/main" id="{6DE96338-C02E-4F3F-B1B3-A2809DE71F5B}"/>
              </a:ext>
            </a:extLst>
          </p:cNvPr>
          <p:cNvSpPr/>
          <p:nvPr/>
        </p:nvSpPr>
        <p:spPr>
          <a:xfrm>
            <a:off x="2381250" y="1695452"/>
            <a:ext cx="1066800" cy="266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Orienteering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
        <p:cNvGrpSpPr/>
        <p:nvPr/>
      </p:nvGrpSpPr>
      <p:grpSpPr>
        <a:xfrm>
          <a:off x="0" y="0"/>
          <a:ext cx="0" cy="0"/>
          <a:chOff x="0" y="0"/>
          <a:chExt cx="0" cy="0"/>
        </a:xfrm>
      </p:grpSpPr>
      <p:pic>
        <p:nvPicPr>
          <p:cNvPr id="123" name="Google Shape;123;p5"/>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24" name="Google Shape;124;p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5" name="Google Shape;125;p5"/>
          <p:cNvSpPr/>
          <p:nvPr/>
        </p:nvSpPr>
        <p:spPr>
          <a:xfrm>
            <a:off x="0" y="4933668"/>
            <a:ext cx="12192000" cy="1924333"/>
          </a:xfrm>
          <a:custGeom>
            <a:avLst/>
            <a:gdLst/>
            <a:ahLst/>
            <a:cxnLst/>
            <a:rect l="l" t="t" r="r" b="b"/>
            <a:pathLst>
              <a:path w="12192000" h="1924333" extrusionOk="0">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6" name="Google Shape;126;p5"/>
          <p:cNvSpPr txBox="1">
            <a:spLocks noGrp="1"/>
          </p:cNvSpPr>
          <p:nvPr>
            <p:ph type="title"/>
          </p:nvPr>
        </p:nvSpPr>
        <p:spPr>
          <a:xfrm>
            <a:off x="828675" y="5791201"/>
            <a:ext cx="10534650" cy="6096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2800"/>
              <a:buFont typeface="Arial"/>
              <a:buNone/>
            </a:pPr>
            <a:r>
              <a:rPr lang="en-US"/>
              <a:t>ITINERARY - SAMPLE </a:t>
            </a:r>
            <a:endParaRPr/>
          </a:p>
        </p:txBody>
      </p:sp>
      <p:sp>
        <p:nvSpPr>
          <p:cNvPr id="2" name="TextBox 1">
            <a:extLst>
              <a:ext uri="{FF2B5EF4-FFF2-40B4-BE49-F238E27FC236}">
                <a16:creationId xmlns:a16="http://schemas.microsoft.com/office/drawing/2014/main" id="{88D63A95-19D7-4B0F-8A4B-AD5B7679661E}"/>
              </a:ext>
            </a:extLst>
          </p:cNvPr>
          <p:cNvSpPr txBox="1"/>
          <p:nvPr/>
        </p:nvSpPr>
        <p:spPr>
          <a:xfrm>
            <a:off x="5381776" y="3593427"/>
            <a:ext cx="1375896" cy="338554"/>
          </a:xfrm>
          <a:prstGeom prst="rect">
            <a:avLst/>
          </a:prstGeom>
          <a:noFill/>
        </p:spPr>
        <p:txBody>
          <a:bodyPr wrap="square" rtlCol="0">
            <a:spAutoFit/>
          </a:bodyPr>
          <a:lstStyle/>
          <a:p>
            <a:r>
              <a:rPr lang="en-GB" sz="1600" dirty="0"/>
              <a:t>orienteering</a:t>
            </a:r>
          </a:p>
        </p:txBody>
      </p:sp>
      <p:pic>
        <p:nvPicPr>
          <p:cNvPr id="127" name="Google Shape;127;p5"/>
          <p:cNvPicPr preferRelativeResize="0"/>
          <p:nvPr/>
        </p:nvPicPr>
        <p:blipFill rotWithShape="1">
          <a:blip r:embed="rId4">
            <a:alphaModFix/>
          </a:blip>
          <a:srcRect/>
          <a:stretch/>
        </p:blipFill>
        <p:spPr>
          <a:xfrm>
            <a:off x="572814" y="664772"/>
            <a:ext cx="10993820" cy="3820525"/>
          </a:xfrm>
          <a:prstGeom prst="rect">
            <a:avLst/>
          </a:prstGeom>
          <a:noFill/>
          <a:ln>
            <a:noFill/>
          </a:ln>
        </p:spPr>
      </p:pic>
      <p:sp>
        <p:nvSpPr>
          <p:cNvPr id="3" name="Rectangle 2">
            <a:extLst>
              <a:ext uri="{FF2B5EF4-FFF2-40B4-BE49-F238E27FC236}">
                <a16:creationId xmlns:a16="http://schemas.microsoft.com/office/drawing/2014/main" id="{465220EC-221F-4AAA-AA78-4FDFEF5A4046}"/>
              </a:ext>
            </a:extLst>
          </p:cNvPr>
          <p:cNvSpPr/>
          <p:nvPr/>
        </p:nvSpPr>
        <p:spPr>
          <a:xfrm>
            <a:off x="5448300" y="3600450"/>
            <a:ext cx="1181100" cy="3315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Orienteering</a:t>
            </a:r>
          </a:p>
        </p:txBody>
      </p:sp>
      <p:sp>
        <p:nvSpPr>
          <p:cNvPr id="9" name="Rectangle 8">
            <a:extLst>
              <a:ext uri="{FF2B5EF4-FFF2-40B4-BE49-F238E27FC236}">
                <a16:creationId xmlns:a16="http://schemas.microsoft.com/office/drawing/2014/main" id="{1F4A0761-70E8-486C-91A0-CDD9E2723B5F}"/>
              </a:ext>
            </a:extLst>
          </p:cNvPr>
          <p:cNvSpPr/>
          <p:nvPr/>
        </p:nvSpPr>
        <p:spPr>
          <a:xfrm>
            <a:off x="6995922" y="2575034"/>
            <a:ext cx="1181100" cy="3315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Orienteering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6"/>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en-US"/>
              <a:t>ROOM AND GROUP ALLOCATION</a:t>
            </a:r>
            <a:endParaRPr/>
          </a:p>
        </p:txBody>
      </p:sp>
      <p:sp>
        <p:nvSpPr>
          <p:cNvPr id="133" name="Google Shape;133;p6"/>
          <p:cNvSpPr txBox="1">
            <a:spLocks noGrp="1"/>
          </p:cNvSpPr>
          <p:nvPr>
            <p:ph type="body" idx="1"/>
          </p:nvPr>
        </p:nvSpPr>
        <p:spPr>
          <a:xfrm>
            <a:off x="742968" y="1620351"/>
            <a:ext cx="9810604" cy="4428753"/>
          </a:xfrm>
          <a:prstGeom prst="rect">
            <a:avLst/>
          </a:prstGeom>
          <a:noFill/>
          <a:ln>
            <a:noFill/>
          </a:ln>
        </p:spPr>
        <p:txBody>
          <a:bodyPr spcFirstLastPara="1" wrap="square" lIns="91425" tIns="45700" rIns="91425" bIns="45700" anchor="t" anchorCtr="0">
            <a:normAutofit fontScale="92500"/>
          </a:bodyPr>
          <a:lstStyle/>
          <a:p>
            <a:pPr marL="228600" lvl="0" indent="-239268" algn="l" rtl="0">
              <a:lnSpc>
                <a:spcPct val="100000"/>
              </a:lnSpc>
              <a:spcBef>
                <a:spcPts val="0"/>
              </a:spcBef>
              <a:spcAft>
                <a:spcPts val="0"/>
              </a:spcAft>
              <a:buClr>
                <a:srgbClr val="262626"/>
              </a:buClr>
              <a:buSzPts val="2240"/>
              <a:buChar char="•"/>
            </a:pPr>
            <a:r>
              <a:rPr lang="en-US" sz="2800"/>
              <a:t>The children will write 4 children who they want to be with. </a:t>
            </a:r>
            <a:endParaRPr sz="2800"/>
          </a:p>
          <a:p>
            <a:pPr marL="228600" lvl="0" indent="-239268" algn="l" rtl="0">
              <a:lnSpc>
                <a:spcPct val="100000"/>
              </a:lnSpc>
              <a:spcBef>
                <a:spcPts val="1000"/>
              </a:spcBef>
              <a:spcAft>
                <a:spcPts val="0"/>
              </a:spcAft>
              <a:buClr>
                <a:srgbClr val="262626"/>
              </a:buClr>
              <a:buSzPts val="2240"/>
              <a:buChar char="•"/>
            </a:pPr>
            <a:r>
              <a:rPr lang="en-US" sz="2800"/>
              <a:t>We will make sure they are with at least one of those people in their rooms and in their activity groups.</a:t>
            </a:r>
            <a:endParaRPr/>
          </a:p>
          <a:p>
            <a:pPr marL="228600" lvl="0" indent="-239268" algn="l" rtl="0">
              <a:lnSpc>
                <a:spcPct val="100000"/>
              </a:lnSpc>
              <a:spcBef>
                <a:spcPts val="1000"/>
              </a:spcBef>
              <a:spcAft>
                <a:spcPts val="0"/>
              </a:spcAft>
              <a:buClr>
                <a:srgbClr val="262626"/>
              </a:buClr>
              <a:buSzPts val="2240"/>
              <a:buChar char="•"/>
            </a:pPr>
            <a:r>
              <a:rPr lang="en-US" sz="2800"/>
              <a:t>They will find out which group they are in when they get there. </a:t>
            </a:r>
            <a:endParaRPr/>
          </a:p>
          <a:p>
            <a:pPr marL="228600" lvl="0" indent="-239268" algn="l" rtl="0">
              <a:lnSpc>
                <a:spcPct val="100000"/>
              </a:lnSpc>
              <a:spcBef>
                <a:spcPts val="1000"/>
              </a:spcBef>
              <a:spcAft>
                <a:spcPts val="0"/>
              </a:spcAft>
              <a:buClr>
                <a:srgbClr val="262626"/>
              </a:buClr>
              <a:buSzPts val="2240"/>
              <a:buChar char="•"/>
            </a:pPr>
            <a:r>
              <a:rPr lang="en-US" sz="2800"/>
              <a:t>Room sizes vary from 4 – 10 children. Boys and girls will be kept separate. </a:t>
            </a:r>
            <a:endParaRPr/>
          </a:p>
          <a:p>
            <a:pPr marL="228600" lvl="0" indent="-239268" algn="l" rtl="0">
              <a:lnSpc>
                <a:spcPct val="100000"/>
              </a:lnSpc>
              <a:spcBef>
                <a:spcPts val="1000"/>
              </a:spcBef>
              <a:spcAft>
                <a:spcPts val="0"/>
              </a:spcAft>
              <a:buClr>
                <a:srgbClr val="262626"/>
              </a:buClr>
              <a:buSzPts val="2240"/>
              <a:buChar char="•"/>
            </a:pPr>
            <a:r>
              <a:rPr lang="en-US" sz="2800"/>
              <a:t>We will be split into 3 main activity groups. </a:t>
            </a:r>
            <a:endParaRPr/>
          </a:p>
          <a:p>
            <a:pPr marL="228600" lvl="0" indent="-239268" algn="l" rtl="0">
              <a:lnSpc>
                <a:spcPct val="100000"/>
              </a:lnSpc>
              <a:spcBef>
                <a:spcPts val="1000"/>
              </a:spcBef>
              <a:spcAft>
                <a:spcPts val="0"/>
              </a:spcAft>
              <a:buClr>
                <a:srgbClr val="262626"/>
              </a:buClr>
              <a:buSzPts val="2240"/>
              <a:buChar char="•"/>
            </a:pPr>
            <a:r>
              <a:rPr lang="en-US" sz="2800"/>
              <a:t>Each group will have 2 staff members and at least one instructor depending upon the risk of the activity.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7"/>
        <p:cNvGrpSpPr/>
        <p:nvPr/>
      </p:nvGrpSpPr>
      <p:grpSpPr>
        <a:xfrm>
          <a:off x="0" y="0"/>
          <a:ext cx="0" cy="0"/>
          <a:chOff x="0" y="0"/>
          <a:chExt cx="0" cy="0"/>
        </a:xfrm>
      </p:grpSpPr>
      <p:pic>
        <p:nvPicPr>
          <p:cNvPr id="138" name="Google Shape;138;p7"/>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39" name="Google Shape;139;p7"/>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0" name="Google Shape;140;p7"/>
          <p:cNvSpPr/>
          <p:nvPr/>
        </p:nvSpPr>
        <p:spPr>
          <a:xfrm flipH="1">
            <a:off x="-3" y="-1"/>
            <a:ext cx="5440670" cy="6858000"/>
          </a:xfrm>
          <a:custGeom>
            <a:avLst/>
            <a:gdLst/>
            <a:ahLst/>
            <a:cxnLst/>
            <a:rect l="l" t="t" r="r" b="b"/>
            <a:pathLst>
              <a:path w="5734864" h="6858000" extrusionOk="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1" name="Google Shape;141;p7"/>
          <p:cNvSpPr txBox="1"/>
          <p:nvPr/>
        </p:nvSpPr>
        <p:spPr>
          <a:xfrm>
            <a:off x="773408" y="992094"/>
            <a:ext cx="3760499" cy="2795160"/>
          </a:xfrm>
          <a:prstGeom prst="rect">
            <a:avLst/>
          </a:prstGeom>
          <a:noFill/>
          <a:ln>
            <a:noFill/>
          </a:ln>
        </p:spPr>
        <p:txBody>
          <a:bodyPr spcFirstLastPara="1" wrap="square" lIns="91425" tIns="45700" rIns="91425" bIns="45700" anchor="b" anchorCtr="0">
            <a:normAutofit/>
          </a:bodyPr>
          <a:lstStyle/>
          <a:p>
            <a:pPr marL="0" marR="0" lvl="0" indent="0" algn="ctr" rtl="0">
              <a:lnSpc>
                <a:spcPct val="110000"/>
              </a:lnSpc>
              <a:spcBef>
                <a:spcPts val="0"/>
              </a:spcBef>
              <a:spcAft>
                <a:spcPts val="0"/>
              </a:spcAft>
              <a:buNone/>
            </a:pPr>
            <a:r>
              <a:rPr lang="en-US" sz="2800" b="0" i="0" u="none" strike="noStrike" cap="none">
                <a:solidFill>
                  <a:srgbClr val="262626"/>
                </a:solidFill>
                <a:latin typeface="Arial"/>
                <a:ea typeface="Arial"/>
                <a:cs typeface="Arial"/>
                <a:sym typeface="Arial"/>
              </a:rPr>
              <a:t>KIT LIST</a:t>
            </a:r>
            <a:endParaRPr/>
          </a:p>
        </p:txBody>
      </p:sp>
      <p:pic>
        <p:nvPicPr>
          <p:cNvPr id="142" name="Google Shape;142;p7" descr="A list of items on a white background&#10;&#10;Description automatically generated"/>
          <p:cNvPicPr preferRelativeResize="0"/>
          <p:nvPr/>
        </p:nvPicPr>
        <p:blipFill rotWithShape="1">
          <a:blip r:embed="rId4">
            <a:alphaModFix/>
          </a:blip>
          <a:srcRect/>
          <a:stretch/>
        </p:blipFill>
        <p:spPr>
          <a:xfrm>
            <a:off x="5646885" y="116709"/>
            <a:ext cx="6362343" cy="6642755"/>
          </a:xfrm>
          <a:prstGeom prst="rect">
            <a:avLst/>
          </a:prstGeom>
          <a:noFill/>
          <a:ln>
            <a:noFill/>
          </a:ln>
        </p:spPr>
      </p:pic>
      <p:cxnSp>
        <p:nvCxnSpPr>
          <p:cNvPr id="3" name="Straight Connector 2">
            <a:extLst>
              <a:ext uri="{FF2B5EF4-FFF2-40B4-BE49-F238E27FC236}">
                <a16:creationId xmlns:a16="http://schemas.microsoft.com/office/drawing/2014/main" id="{0AE58F38-531F-4A25-B451-F510646E8B83}"/>
              </a:ext>
            </a:extLst>
          </p:cNvPr>
          <p:cNvCxnSpPr/>
          <p:nvPr/>
        </p:nvCxnSpPr>
        <p:spPr>
          <a:xfrm>
            <a:off x="6096000" y="6200775"/>
            <a:ext cx="321945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5" name="Straight Connector 4">
            <a:extLst>
              <a:ext uri="{FF2B5EF4-FFF2-40B4-BE49-F238E27FC236}">
                <a16:creationId xmlns:a16="http://schemas.microsoft.com/office/drawing/2014/main" id="{7702A3EF-425C-4A0F-87B9-A44B800BAFCC}"/>
              </a:ext>
            </a:extLst>
          </p:cNvPr>
          <p:cNvCxnSpPr/>
          <p:nvPr/>
        </p:nvCxnSpPr>
        <p:spPr>
          <a:xfrm>
            <a:off x="6181725" y="5610225"/>
            <a:ext cx="54959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6"/>
        <p:cNvGrpSpPr/>
        <p:nvPr/>
      </p:nvGrpSpPr>
      <p:grpSpPr>
        <a:xfrm>
          <a:off x="0" y="0"/>
          <a:ext cx="0" cy="0"/>
          <a:chOff x="0" y="0"/>
          <a:chExt cx="0" cy="0"/>
        </a:xfrm>
      </p:grpSpPr>
      <p:pic>
        <p:nvPicPr>
          <p:cNvPr id="147" name="Google Shape;147;p8"/>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48" name="Google Shape;148;p8"/>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9" name="Google Shape;149;p8"/>
          <p:cNvSpPr/>
          <p:nvPr/>
        </p:nvSpPr>
        <p:spPr>
          <a:xfrm flipH="1">
            <a:off x="-3" y="-1"/>
            <a:ext cx="5440670" cy="6858000"/>
          </a:xfrm>
          <a:custGeom>
            <a:avLst/>
            <a:gdLst/>
            <a:ahLst/>
            <a:cxnLst/>
            <a:rect l="l" t="t" r="r" b="b"/>
            <a:pathLst>
              <a:path w="5734864" h="6858000" extrusionOk="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0" name="Google Shape;150;p8"/>
          <p:cNvSpPr txBox="1"/>
          <p:nvPr/>
        </p:nvSpPr>
        <p:spPr>
          <a:xfrm>
            <a:off x="773408" y="992094"/>
            <a:ext cx="3760499" cy="2795160"/>
          </a:xfrm>
          <a:prstGeom prst="rect">
            <a:avLst/>
          </a:prstGeom>
          <a:noFill/>
          <a:ln>
            <a:noFill/>
          </a:ln>
        </p:spPr>
        <p:txBody>
          <a:bodyPr spcFirstLastPara="1" wrap="square" lIns="91425" tIns="45700" rIns="91425" bIns="45700" anchor="b" anchorCtr="0">
            <a:normAutofit/>
          </a:bodyPr>
          <a:lstStyle/>
          <a:p>
            <a:pPr marL="0" marR="0" lvl="0" indent="0" algn="ctr" rtl="0">
              <a:lnSpc>
                <a:spcPct val="110000"/>
              </a:lnSpc>
              <a:spcBef>
                <a:spcPts val="0"/>
              </a:spcBef>
              <a:spcAft>
                <a:spcPts val="0"/>
              </a:spcAft>
              <a:buNone/>
            </a:pPr>
            <a:r>
              <a:rPr lang="en-US" sz="2800" b="0" i="0" u="none" strike="noStrike" cap="none">
                <a:solidFill>
                  <a:srgbClr val="262626"/>
                </a:solidFill>
                <a:latin typeface="Arial"/>
                <a:ea typeface="Arial"/>
                <a:cs typeface="Arial"/>
                <a:sym typeface="Arial"/>
              </a:rPr>
              <a:t>WHAT ELSE TO BRING?</a:t>
            </a:r>
            <a:endParaRPr sz="1800" b="0" i="0" u="none" strike="noStrike" cap="none">
              <a:solidFill>
                <a:srgbClr val="262626"/>
              </a:solidFill>
              <a:latin typeface="Arial"/>
              <a:ea typeface="Arial"/>
              <a:cs typeface="Arial"/>
              <a:sym typeface="Arial"/>
            </a:endParaRPr>
          </a:p>
        </p:txBody>
      </p:sp>
      <p:sp>
        <p:nvSpPr>
          <p:cNvPr id="151" name="Google Shape;151;p8"/>
          <p:cNvSpPr txBox="1"/>
          <p:nvPr/>
        </p:nvSpPr>
        <p:spPr>
          <a:xfrm>
            <a:off x="5435821" y="315309"/>
            <a:ext cx="6631500" cy="5633700"/>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The children will have the chance to visit the tuck shop. </a:t>
            </a:r>
            <a:endParaRPr sz="1600" b="0" i="0" u="none" strike="noStrike" cap="none">
              <a:solidFill>
                <a:schemeClr val="dk1"/>
              </a:solidFill>
              <a:latin typeface="Arial"/>
              <a:ea typeface="Arial"/>
              <a:cs typeface="Arial"/>
              <a:sym typeface="Arial"/>
            </a:endParaRPr>
          </a:p>
          <a:p>
            <a:pPr marL="457200" marR="0" lvl="0" indent="-4572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Should you wish to, send £5 in a named envelope.</a:t>
            </a:r>
            <a:endParaRPr/>
          </a:p>
          <a:p>
            <a:pPr marL="457200" marR="0" lvl="0" indent="-4572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Your child will be responsible for keeping this safe as we are unable to take responsibility and will not have cash to replace lost money. </a:t>
            </a:r>
            <a:endParaRPr/>
          </a:p>
          <a:p>
            <a:pPr marL="457200" marR="0" lvl="0" indent="-4572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Medication – please give it to M</a:t>
            </a:r>
            <a:r>
              <a:rPr lang="en-US" sz="2400">
                <a:solidFill>
                  <a:schemeClr val="dk1"/>
                </a:solidFill>
              </a:rPr>
              <a:t>rs Millington</a:t>
            </a:r>
            <a:r>
              <a:rPr lang="en-US" sz="2400" b="0" i="0" u="none" strike="noStrike" cap="none">
                <a:solidFill>
                  <a:schemeClr val="dk1"/>
                </a:solidFill>
                <a:latin typeface="Arial"/>
                <a:ea typeface="Arial"/>
                <a:cs typeface="Arial"/>
                <a:sym typeface="Arial"/>
              </a:rPr>
              <a:t> or Miss Buckley on Wednesday morning. </a:t>
            </a:r>
            <a:endParaRPr/>
          </a:p>
          <a:p>
            <a:pPr marL="457200" marR="0" lvl="0" indent="-304800" algn="l" rtl="0">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457200" marR="0" lvl="0" indent="-4572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Please </a:t>
            </a:r>
            <a:r>
              <a:rPr lang="en-US" sz="2400" b="1" i="0" u="none" strike="noStrike" cap="none">
                <a:solidFill>
                  <a:schemeClr val="dk1"/>
                </a:solidFill>
                <a:latin typeface="Arial"/>
                <a:ea typeface="Arial"/>
                <a:cs typeface="Arial"/>
                <a:sym typeface="Arial"/>
              </a:rPr>
              <a:t>do not</a:t>
            </a:r>
            <a:r>
              <a:rPr lang="en-US" sz="2400" b="0" i="0" u="none" strike="noStrike" cap="none">
                <a:solidFill>
                  <a:schemeClr val="dk1"/>
                </a:solidFill>
                <a:latin typeface="Arial"/>
                <a:ea typeface="Arial"/>
                <a:cs typeface="Arial"/>
                <a:sym typeface="Arial"/>
              </a:rPr>
              <a:t> bring:</a:t>
            </a:r>
            <a:endParaRPr/>
          </a:p>
          <a:p>
            <a:pPr marL="457200" marR="0" lvl="0" indent="-4572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Mobile phones or any devices. </a:t>
            </a:r>
            <a:endParaRPr/>
          </a:p>
          <a:p>
            <a:pPr marL="457200" marR="0" lvl="0" indent="-457200" algn="l" rtl="0">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Anything that is valuable (jewellery, special clothes).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pic>
        <p:nvPicPr>
          <p:cNvPr id="156" name="Google Shape;156;p9"/>
          <p:cNvPicPr preferRelativeResize="0"/>
          <p:nvPr/>
        </p:nvPicPr>
        <p:blipFill rotWithShape="1">
          <a:blip r:embed="rId3">
            <a:alphaModFix/>
          </a:blip>
          <a:srcRect/>
          <a:stretch/>
        </p:blipFill>
        <p:spPr>
          <a:xfrm>
            <a:off x="10905744" y="0"/>
            <a:ext cx="1286256" cy="6858000"/>
          </a:xfrm>
          <a:prstGeom prst="rect">
            <a:avLst/>
          </a:prstGeom>
          <a:noFill/>
          <a:ln>
            <a:noFill/>
          </a:ln>
        </p:spPr>
      </p:pic>
      <p:sp>
        <p:nvSpPr>
          <p:cNvPr id="157" name="Google Shape;157;p9"/>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8" name="Google Shape;158;p9"/>
          <p:cNvSpPr/>
          <p:nvPr/>
        </p:nvSpPr>
        <p:spPr>
          <a:xfrm>
            <a:off x="0" y="0"/>
            <a:ext cx="9024730" cy="6857999"/>
          </a:xfrm>
          <a:prstGeom prst="rect">
            <a:avLst/>
          </a:pr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9" name="Google Shape;159;p9"/>
          <p:cNvSpPr txBox="1"/>
          <p:nvPr/>
        </p:nvSpPr>
        <p:spPr>
          <a:xfrm>
            <a:off x="577914" y="1096321"/>
            <a:ext cx="6967181" cy="513177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0" i="0" u="none" strike="noStrike" cap="none">
                <a:solidFill>
                  <a:srgbClr val="262626"/>
                </a:solidFill>
                <a:latin typeface="Arial"/>
                <a:ea typeface="Arial"/>
                <a:cs typeface="Arial"/>
                <a:sym typeface="Arial"/>
              </a:rPr>
              <a:t>The centre will serve four meals a day (Breakfast, lunch, tea and supper) with a separate menu for vegetarians. </a:t>
            </a:r>
            <a:endParaRPr sz="1800" b="0" i="0" u="none" strike="noStrike" cap="none">
              <a:solidFill>
                <a:srgbClr val="262626"/>
              </a:solidFill>
              <a:latin typeface="Arial"/>
              <a:ea typeface="Arial"/>
              <a:cs typeface="Arial"/>
              <a:sym typeface="Arial"/>
            </a:endParaRPr>
          </a:p>
          <a:p>
            <a:pPr marL="0" marR="0" lvl="0" indent="0" algn="l" rtl="0">
              <a:spcBef>
                <a:spcPts val="600"/>
              </a:spcBef>
              <a:spcAft>
                <a:spcPts val="0"/>
              </a:spcAft>
              <a:buNone/>
            </a:pPr>
            <a:r>
              <a:rPr lang="en-US" sz="3600" b="0" i="0" u="none" strike="noStrike" cap="none">
                <a:solidFill>
                  <a:srgbClr val="262626"/>
                </a:solidFill>
                <a:latin typeface="Arial"/>
                <a:ea typeface="Arial"/>
                <a:cs typeface="Arial"/>
                <a:sym typeface="Arial"/>
              </a:rPr>
              <a:t>Should your child have any special dietary requirements, please note this on the health certificate so they can provide appropriate food.</a:t>
            </a:r>
            <a:endParaRPr sz="1800" b="0" i="0" u="none" strike="noStrike" cap="none">
              <a:solidFill>
                <a:srgbClr val="262626"/>
              </a:solidFill>
              <a:latin typeface="Arial"/>
              <a:ea typeface="Arial"/>
              <a:cs typeface="Arial"/>
              <a:sym typeface="Arial"/>
            </a:endParaRPr>
          </a:p>
        </p:txBody>
      </p:sp>
      <p:pic>
        <p:nvPicPr>
          <p:cNvPr id="160" name="Google Shape;160;p9" descr="A breakfast spread"/>
          <p:cNvPicPr preferRelativeResize="0"/>
          <p:nvPr/>
        </p:nvPicPr>
        <p:blipFill rotWithShape="1">
          <a:blip r:embed="rId4">
            <a:alphaModFix/>
          </a:blip>
          <a:srcRect l="24742" r="34223" b="-79"/>
          <a:stretch/>
        </p:blipFill>
        <p:spPr>
          <a:xfrm>
            <a:off x="7968222" y="2"/>
            <a:ext cx="4223778" cy="6865951"/>
          </a:xfrm>
          <a:custGeom>
            <a:avLst/>
            <a:gdLst/>
            <a:ahLst/>
            <a:cxnLst/>
            <a:rect l="l" t="t" r="r" b="b"/>
            <a:pathLst>
              <a:path w="4223778" h="6865951" extrusionOk="0">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4"/>
        <p:cNvGrpSpPr/>
        <p:nvPr/>
      </p:nvGrpSpPr>
      <p:grpSpPr>
        <a:xfrm>
          <a:off x="0" y="0"/>
          <a:ext cx="0" cy="0"/>
          <a:chOff x="0" y="0"/>
          <a:chExt cx="0" cy="0"/>
        </a:xfrm>
      </p:grpSpPr>
      <p:sp>
        <p:nvSpPr>
          <p:cNvPr id="165" name="Google Shape;165;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6" name="Google Shape;166;p10"/>
          <p:cNvSpPr/>
          <p:nvPr/>
        </p:nvSpPr>
        <p:spPr>
          <a:xfrm>
            <a:off x="-1147" y="2992"/>
            <a:ext cx="12193149" cy="2344739"/>
          </a:xfrm>
          <a:custGeom>
            <a:avLst/>
            <a:gdLst/>
            <a:ahLst/>
            <a:cxnLst/>
            <a:rect l="l" t="t" r="r" b="b"/>
            <a:pathLst>
              <a:path w="12193149" h="2344739" extrusionOk="0">
                <a:moveTo>
                  <a:pt x="1148" y="0"/>
                </a:moveTo>
                <a:lnTo>
                  <a:pt x="12193148" y="0"/>
                </a:lnTo>
                <a:cubicBezTo>
                  <a:pt x="12193148" y="193246"/>
                  <a:pt x="12193149" y="386493"/>
                  <a:pt x="12193149" y="579739"/>
                </a:cubicBezTo>
                <a:lnTo>
                  <a:pt x="12185986" y="584189"/>
                </a:lnTo>
                <a:cubicBezTo>
                  <a:pt x="12156393" y="577430"/>
                  <a:pt x="12176978" y="588328"/>
                  <a:pt x="12156363" y="597366"/>
                </a:cubicBezTo>
                <a:cubicBezTo>
                  <a:pt x="12172308" y="611308"/>
                  <a:pt x="12127905" y="602876"/>
                  <a:pt x="12139215" y="623179"/>
                </a:cubicBezTo>
                <a:cubicBezTo>
                  <a:pt x="12135103" y="624180"/>
                  <a:pt x="12130766" y="624512"/>
                  <a:pt x="12126327" y="624690"/>
                </a:cubicBezTo>
                <a:lnTo>
                  <a:pt x="12124007" y="624794"/>
                </a:lnTo>
                <a:lnTo>
                  <a:pt x="12116854" y="628608"/>
                </a:lnTo>
                <a:lnTo>
                  <a:pt x="12099497" y="628139"/>
                </a:lnTo>
                <a:cubicBezTo>
                  <a:pt x="12095162" y="629804"/>
                  <a:pt x="12090978" y="632365"/>
                  <a:pt x="12087073" y="636341"/>
                </a:cubicBezTo>
                <a:cubicBezTo>
                  <a:pt x="12078890" y="656743"/>
                  <a:pt x="12040481" y="653846"/>
                  <a:pt x="12031073" y="680009"/>
                </a:cubicBezTo>
                <a:cubicBezTo>
                  <a:pt x="12026399" y="688254"/>
                  <a:pt x="12004497" y="705355"/>
                  <a:pt x="11995833" y="703458"/>
                </a:cubicBezTo>
                <a:cubicBezTo>
                  <a:pt x="11990333" y="705967"/>
                  <a:pt x="11986699" y="712045"/>
                  <a:pt x="11979717" y="708161"/>
                </a:cubicBezTo>
                <a:cubicBezTo>
                  <a:pt x="11970382" y="704240"/>
                  <a:pt x="11963763" y="727262"/>
                  <a:pt x="11959046" y="717558"/>
                </a:cubicBezTo>
                <a:lnTo>
                  <a:pt x="11920454" y="730883"/>
                </a:lnTo>
                <a:cubicBezTo>
                  <a:pt x="11919152" y="737943"/>
                  <a:pt x="11912619" y="740145"/>
                  <a:pt x="11903656" y="742426"/>
                </a:cubicBezTo>
                <a:lnTo>
                  <a:pt x="11895048" y="744791"/>
                </a:lnTo>
                <a:lnTo>
                  <a:pt x="11891968" y="755729"/>
                </a:lnTo>
                <a:cubicBezTo>
                  <a:pt x="11881074" y="746401"/>
                  <a:pt x="11884523" y="777742"/>
                  <a:pt x="11870776" y="777816"/>
                </a:cubicBezTo>
                <a:lnTo>
                  <a:pt x="11813376" y="797659"/>
                </a:lnTo>
                <a:lnTo>
                  <a:pt x="11590693" y="963777"/>
                </a:lnTo>
                <a:cubicBezTo>
                  <a:pt x="11550201" y="990714"/>
                  <a:pt x="11542649" y="940770"/>
                  <a:pt x="11506817" y="1033623"/>
                </a:cubicBezTo>
                <a:cubicBezTo>
                  <a:pt x="11450023" y="1089460"/>
                  <a:pt x="11337127" y="1190174"/>
                  <a:pt x="11280332" y="1223571"/>
                </a:cubicBezTo>
                <a:cubicBezTo>
                  <a:pt x="11267547" y="1231171"/>
                  <a:pt x="11229147" y="1296589"/>
                  <a:pt x="11228309" y="1276236"/>
                </a:cubicBezTo>
                <a:cubicBezTo>
                  <a:pt x="11223950" y="1278203"/>
                  <a:pt x="11220761" y="1277680"/>
                  <a:pt x="11218087" y="1275961"/>
                </a:cubicBezTo>
                <a:lnTo>
                  <a:pt x="11217184" y="1275018"/>
                </a:lnTo>
                <a:lnTo>
                  <a:pt x="11188885" y="1292383"/>
                </a:lnTo>
                <a:lnTo>
                  <a:pt x="11184501" y="1292525"/>
                </a:lnTo>
                <a:lnTo>
                  <a:pt x="11166854" y="1306612"/>
                </a:lnTo>
                <a:lnTo>
                  <a:pt x="11157311" y="1312414"/>
                </a:lnTo>
                <a:lnTo>
                  <a:pt x="11155496" y="1317097"/>
                </a:lnTo>
                <a:cubicBezTo>
                  <a:pt x="11153045" y="1320465"/>
                  <a:pt x="11148902" y="1323112"/>
                  <a:pt x="11140961" y="1324115"/>
                </a:cubicBezTo>
                <a:lnTo>
                  <a:pt x="11138961" y="1323772"/>
                </a:lnTo>
                <a:lnTo>
                  <a:pt x="11128208" y="1333832"/>
                </a:lnTo>
                <a:cubicBezTo>
                  <a:pt x="11124962" y="1337814"/>
                  <a:pt x="11122359" y="1342287"/>
                  <a:pt x="11120691" y="1347424"/>
                </a:cubicBezTo>
                <a:cubicBezTo>
                  <a:pt x="11081770" y="1370685"/>
                  <a:pt x="10952581" y="1444106"/>
                  <a:pt x="10894683" y="1473399"/>
                </a:cubicBezTo>
                <a:cubicBezTo>
                  <a:pt x="10861781" y="1488434"/>
                  <a:pt x="10817803" y="1508886"/>
                  <a:pt x="10773300" y="1523191"/>
                </a:cubicBezTo>
                <a:cubicBezTo>
                  <a:pt x="10733414" y="1567419"/>
                  <a:pt x="10677791" y="1526735"/>
                  <a:pt x="10627668" y="1559229"/>
                </a:cubicBezTo>
                <a:cubicBezTo>
                  <a:pt x="10590276" y="1542103"/>
                  <a:pt x="10613693" y="1562282"/>
                  <a:pt x="10581895" y="1568689"/>
                </a:cubicBezTo>
                <a:cubicBezTo>
                  <a:pt x="10597733" y="1591656"/>
                  <a:pt x="10540912" y="1568241"/>
                  <a:pt x="10547790" y="1598423"/>
                </a:cubicBezTo>
                <a:cubicBezTo>
                  <a:pt x="10541784" y="1598632"/>
                  <a:pt x="10535750" y="1597886"/>
                  <a:pt x="10529643" y="1596907"/>
                </a:cubicBezTo>
                <a:lnTo>
                  <a:pt x="10526446" y="1596411"/>
                </a:lnTo>
                <a:lnTo>
                  <a:pt x="10515129" y="1599537"/>
                </a:lnTo>
                <a:lnTo>
                  <a:pt x="10491735" y="1594156"/>
                </a:lnTo>
                <a:cubicBezTo>
                  <a:pt x="10485147" y="1595190"/>
                  <a:pt x="10478389" y="1597459"/>
                  <a:pt x="10471418" y="1601693"/>
                </a:cubicBezTo>
                <a:cubicBezTo>
                  <a:pt x="10451763" y="1626665"/>
                  <a:pt x="10400774" y="1612276"/>
                  <a:pt x="10377042" y="1644598"/>
                </a:cubicBezTo>
                <a:cubicBezTo>
                  <a:pt x="10367240" y="1654315"/>
                  <a:pt x="10330319" y="1671126"/>
                  <a:pt x="10319338" y="1666221"/>
                </a:cubicBezTo>
                <a:cubicBezTo>
                  <a:pt x="10310813" y="1668060"/>
                  <a:pt x="10303331" y="1675173"/>
                  <a:pt x="10295467" y="1668079"/>
                </a:cubicBezTo>
                <a:cubicBezTo>
                  <a:pt x="10284420" y="1660290"/>
                  <a:pt x="10265794" y="1689186"/>
                  <a:pt x="10263443" y="1674948"/>
                </a:cubicBezTo>
                <a:lnTo>
                  <a:pt x="10205418" y="1682149"/>
                </a:lnTo>
                <a:cubicBezTo>
                  <a:pt x="10200696" y="1691209"/>
                  <a:pt x="10190895" y="1692356"/>
                  <a:pt x="10177759" y="1692943"/>
                </a:cubicBezTo>
                <a:lnTo>
                  <a:pt x="10165070" y="1693739"/>
                </a:lnTo>
                <a:lnTo>
                  <a:pt x="10156308" y="1707487"/>
                </a:lnTo>
                <a:cubicBezTo>
                  <a:pt x="10145406" y="1692057"/>
                  <a:pt x="10136981" y="1734810"/>
                  <a:pt x="10118267" y="1731142"/>
                </a:cubicBezTo>
                <a:lnTo>
                  <a:pt x="10083317" y="1743296"/>
                </a:lnTo>
                <a:cubicBezTo>
                  <a:pt x="10075718" y="1741227"/>
                  <a:pt x="10048011" y="1742555"/>
                  <a:pt x="10040388" y="1741632"/>
                </a:cubicBezTo>
                <a:cubicBezTo>
                  <a:pt x="9999609" y="1751733"/>
                  <a:pt x="9985545" y="1752223"/>
                  <a:pt x="9961167" y="1757147"/>
                </a:cubicBezTo>
                <a:cubicBezTo>
                  <a:pt x="9920131" y="1757289"/>
                  <a:pt x="9889892" y="1754090"/>
                  <a:pt x="9848940" y="1763915"/>
                </a:cubicBezTo>
                <a:lnTo>
                  <a:pt x="9729457" y="1784122"/>
                </a:lnTo>
                <a:cubicBezTo>
                  <a:pt x="9676207" y="1774536"/>
                  <a:pt x="9631235" y="1799759"/>
                  <a:pt x="9613704" y="1812371"/>
                </a:cubicBezTo>
                <a:cubicBezTo>
                  <a:pt x="9548152" y="1826647"/>
                  <a:pt x="9410970" y="1863993"/>
                  <a:pt x="9338590" y="1869293"/>
                </a:cubicBezTo>
                <a:lnTo>
                  <a:pt x="9232518" y="1893149"/>
                </a:lnTo>
                <a:lnTo>
                  <a:pt x="9156690" y="1903228"/>
                </a:lnTo>
                <a:lnTo>
                  <a:pt x="9054601" y="1910755"/>
                </a:lnTo>
                <a:lnTo>
                  <a:pt x="9006634" y="1914040"/>
                </a:lnTo>
                <a:lnTo>
                  <a:pt x="9006349" y="1913800"/>
                </a:lnTo>
                <a:cubicBezTo>
                  <a:pt x="9004294" y="1913580"/>
                  <a:pt x="9001475" y="1913908"/>
                  <a:pt x="8997380" y="1915011"/>
                </a:cubicBezTo>
                <a:lnTo>
                  <a:pt x="8991542" y="1917072"/>
                </a:lnTo>
                <a:lnTo>
                  <a:pt x="8975485" y="1920298"/>
                </a:lnTo>
                <a:lnTo>
                  <a:pt x="8969159" y="1919598"/>
                </a:lnTo>
                <a:lnTo>
                  <a:pt x="8964196" y="1917373"/>
                </a:lnTo>
                <a:cubicBezTo>
                  <a:pt x="8955841" y="1925324"/>
                  <a:pt x="8956668" y="1934272"/>
                  <a:pt x="8930136" y="1914185"/>
                </a:cubicBezTo>
                <a:cubicBezTo>
                  <a:pt x="8899182" y="1915205"/>
                  <a:pt x="8790451" y="1929860"/>
                  <a:pt x="8753592" y="1933417"/>
                </a:cubicBezTo>
                <a:cubicBezTo>
                  <a:pt x="8720970" y="1944137"/>
                  <a:pt x="8749345" y="1930476"/>
                  <a:pt x="8708995" y="1935518"/>
                </a:cubicBezTo>
                <a:cubicBezTo>
                  <a:pt x="8672757" y="1955053"/>
                  <a:pt x="8640293" y="1938613"/>
                  <a:pt x="8597219" y="1944090"/>
                </a:cubicBezTo>
                <a:lnTo>
                  <a:pt x="8526378" y="1929248"/>
                </a:lnTo>
                <a:lnTo>
                  <a:pt x="8512131" y="1935163"/>
                </a:lnTo>
                <a:lnTo>
                  <a:pt x="8507315" y="1938164"/>
                </a:lnTo>
                <a:cubicBezTo>
                  <a:pt x="8503797" y="1939941"/>
                  <a:pt x="8501196" y="1940752"/>
                  <a:pt x="8499116" y="1940902"/>
                </a:cubicBezTo>
                <a:lnTo>
                  <a:pt x="8498742" y="1940723"/>
                </a:lnTo>
                <a:lnTo>
                  <a:pt x="8491397" y="1943773"/>
                </a:lnTo>
                <a:lnTo>
                  <a:pt x="8368330" y="1957815"/>
                </a:lnTo>
                <a:cubicBezTo>
                  <a:pt x="8363173" y="1959840"/>
                  <a:pt x="8358881" y="1959492"/>
                  <a:pt x="8354947" y="1958009"/>
                </a:cubicBezTo>
                <a:lnTo>
                  <a:pt x="8321252" y="1974587"/>
                </a:lnTo>
                <a:lnTo>
                  <a:pt x="8315581" y="1974913"/>
                </a:lnTo>
                <a:lnTo>
                  <a:pt x="8296322" y="1988808"/>
                </a:lnTo>
                <a:lnTo>
                  <a:pt x="8285424" y="1994631"/>
                </a:lnTo>
                <a:lnTo>
                  <a:pt x="8284298" y="1999074"/>
                </a:lnTo>
                <a:cubicBezTo>
                  <a:pt x="8281994" y="2002319"/>
                  <a:pt x="8277300" y="2004967"/>
                  <a:pt x="8267224" y="2006249"/>
                </a:cubicBezTo>
                <a:lnTo>
                  <a:pt x="8264525" y="2006019"/>
                </a:lnTo>
                <a:lnTo>
                  <a:pt x="8253181" y="2015862"/>
                </a:lnTo>
                <a:cubicBezTo>
                  <a:pt x="8250007" y="2019712"/>
                  <a:pt x="8247795" y="2023994"/>
                  <a:pt x="8246982" y="2028854"/>
                </a:cubicBezTo>
                <a:cubicBezTo>
                  <a:pt x="8182975" y="2025947"/>
                  <a:pt x="8148279" y="2060069"/>
                  <a:pt x="8091420" y="2075015"/>
                </a:cubicBezTo>
                <a:cubicBezTo>
                  <a:pt x="8026616" y="2098157"/>
                  <a:pt x="7968218" y="2119393"/>
                  <a:pt x="7906555" y="2116988"/>
                </a:cubicBezTo>
                <a:cubicBezTo>
                  <a:pt x="7836267" y="2131900"/>
                  <a:pt x="7782114" y="2134131"/>
                  <a:pt x="7719893" y="2142703"/>
                </a:cubicBezTo>
                <a:lnTo>
                  <a:pt x="7615495" y="2139232"/>
                </a:lnTo>
                <a:lnTo>
                  <a:pt x="7528691" y="2145060"/>
                </a:lnTo>
                <a:lnTo>
                  <a:pt x="7520719" y="2147613"/>
                </a:lnTo>
                <a:cubicBezTo>
                  <a:pt x="7515141" y="2148952"/>
                  <a:pt x="7511320" y="2149302"/>
                  <a:pt x="7508559" y="2148948"/>
                </a:cubicBezTo>
                <a:lnTo>
                  <a:pt x="7508188" y="2148621"/>
                </a:lnTo>
                <a:lnTo>
                  <a:pt x="7496943" y="2150573"/>
                </a:lnTo>
                <a:lnTo>
                  <a:pt x="7219707" y="2156680"/>
                </a:lnTo>
                <a:lnTo>
                  <a:pt x="7202249" y="2161230"/>
                </a:lnTo>
                <a:lnTo>
                  <a:pt x="7198152" y="2166588"/>
                </a:lnTo>
                <a:cubicBezTo>
                  <a:pt x="7193259" y="2170111"/>
                  <a:pt x="7185654" y="2172250"/>
                  <a:pt x="7171956" y="2171236"/>
                </a:cubicBezTo>
                <a:lnTo>
                  <a:pt x="7098136" y="2183464"/>
                </a:lnTo>
                <a:cubicBezTo>
                  <a:pt x="7062296" y="2184442"/>
                  <a:pt x="7051336" y="2185419"/>
                  <a:pt x="7019644" y="2183090"/>
                </a:cubicBezTo>
                <a:cubicBezTo>
                  <a:pt x="6938675" y="2194028"/>
                  <a:pt x="6944793" y="2218194"/>
                  <a:pt x="6905294" y="2212596"/>
                </a:cubicBezTo>
                <a:cubicBezTo>
                  <a:pt x="6873070" y="2207388"/>
                  <a:pt x="6789137" y="2226462"/>
                  <a:pt x="6709370" y="2240551"/>
                </a:cubicBezTo>
                <a:cubicBezTo>
                  <a:pt x="6650254" y="2250006"/>
                  <a:pt x="6629253" y="2264107"/>
                  <a:pt x="6550602" y="2269327"/>
                </a:cubicBezTo>
                <a:cubicBezTo>
                  <a:pt x="6473302" y="2313417"/>
                  <a:pt x="6410843" y="2289694"/>
                  <a:pt x="6318708" y="2316127"/>
                </a:cubicBezTo>
                <a:cubicBezTo>
                  <a:pt x="6298698" y="2331649"/>
                  <a:pt x="6210439" y="2314456"/>
                  <a:pt x="6169822" y="2318214"/>
                </a:cubicBezTo>
                <a:cubicBezTo>
                  <a:pt x="6129203" y="2321972"/>
                  <a:pt x="6091688" y="2335520"/>
                  <a:pt x="6074996" y="2338676"/>
                </a:cubicBezTo>
                <a:lnTo>
                  <a:pt x="6069677" y="2337139"/>
                </a:lnTo>
                <a:lnTo>
                  <a:pt x="6049786" y="2337822"/>
                </a:lnTo>
                <a:lnTo>
                  <a:pt x="6042433" y="2329473"/>
                </a:lnTo>
                <a:lnTo>
                  <a:pt x="6011238" y="2324380"/>
                </a:lnTo>
                <a:cubicBezTo>
                  <a:pt x="5999830" y="2323793"/>
                  <a:pt x="5971276" y="2324706"/>
                  <a:pt x="5958523" y="2328024"/>
                </a:cubicBezTo>
                <a:lnTo>
                  <a:pt x="5760067" y="2343716"/>
                </a:lnTo>
                <a:lnTo>
                  <a:pt x="5628108" y="2344739"/>
                </a:lnTo>
                <a:lnTo>
                  <a:pt x="5472054" y="2330719"/>
                </a:lnTo>
                <a:cubicBezTo>
                  <a:pt x="5479284" y="2317691"/>
                  <a:pt x="5440157" y="2331757"/>
                  <a:pt x="5433909" y="2319466"/>
                </a:cubicBezTo>
                <a:cubicBezTo>
                  <a:pt x="5430517" y="2309434"/>
                  <a:pt x="5392976" y="2304750"/>
                  <a:pt x="5382817" y="2301764"/>
                </a:cubicBezTo>
                <a:lnTo>
                  <a:pt x="5262912" y="2281347"/>
                </a:lnTo>
                <a:cubicBezTo>
                  <a:pt x="5252746" y="2281163"/>
                  <a:pt x="5231699" y="2272853"/>
                  <a:pt x="5224109" y="2270223"/>
                </a:cubicBezTo>
                <a:lnTo>
                  <a:pt x="5175808" y="2267233"/>
                </a:lnTo>
                <a:lnTo>
                  <a:pt x="5157702" y="2260010"/>
                </a:lnTo>
                <a:lnTo>
                  <a:pt x="5143747" y="2256610"/>
                </a:lnTo>
                <a:lnTo>
                  <a:pt x="5140744" y="2254509"/>
                </a:lnTo>
                <a:cubicBezTo>
                  <a:pt x="5135026" y="2250469"/>
                  <a:pt x="5129229" y="2246658"/>
                  <a:pt x="5122807" y="2243656"/>
                </a:cubicBezTo>
                <a:cubicBezTo>
                  <a:pt x="5109467" y="2272275"/>
                  <a:pt x="5066004" y="2222839"/>
                  <a:pt x="5066938" y="2250227"/>
                </a:cubicBezTo>
                <a:cubicBezTo>
                  <a:pt x="5029345" y="2238711"/>
                  <a:pt x="5040096" y="2267800"/>
                  <a:pt x="5012662" y="2233846"/>
                </a:cubicBezTo>
                <a:cubicBezTo>
                  <a:pt x="4938174" y="2234229"/>
                  <a:pt x="4917504" y="2247236"/>
                  <a:pt x="4841589" y="2209829"/>
                </a:cubicBezTo>
                <a:cubicBezTo>
                  <a:pt x="4807890" y="2193187"/>
                  <a:pt x="4785258" y="2182041"/>
                  <a:pt x="4763595" y="2182061"/>
                </a:cubicBezTo>
                <a:cubicBezTo>
                  <a:pt x="4742475" y="2177561"/>
                  <a:pt x="4730631" y="2174738"/>
                  <a:pt x="4724334" y="2173047"/>
                </a:cubicBezTo>
                <a:lnTo>
                  <a:pt x="4722324" y="2172298"/>
                </a:lnTo>
                <a:lnTo>
                  <a:pt x="4723259" y="2172087"/>
                </a:lnTo>
                <a:cubicBezTo>
                  <a:pt x="4722296" y="2171445"/>
                  <a:pt x="4719415" y="2170839"/>
                  <a:pt x="4718350" y="2170817"/>
                </a:cubicBezTo>
                <a:lnTo>
                  <a:pt x="4722324" y="2172298"/>
                </a:lnTo>
                <a:lnTo>
                  <a:pt x="4716674" y="2173573"/>
                </a:lnTo>
                <a:cubicBezTo>
                  <a:pt x="4681300" y="2166617"/>
                  <a:pt x="4525895" y="2165809"/>
                  <a:pt x="4516962" y="2163671"/>
                </a:cubicBezTo>
                <a:cubicBezTo>
                  <a:pt x="4458971" y="2150559"/>
                  <a:pt x="4463810" y="2149818"/>
                  <a:pt x="4429691" y="2153020"/>
                </a:cubicBezTo>
                <a:cubicBezTo>
                  <a:pt x="4424455" y="2156391"/>
                  <a:pt x="4370126" y="2150097"/>
                  <a:pt x="4364023" y="2151674"/>
                </a:cubicBezTo>
                <a:lnTo>
                  <a:pt x="4318114" y="2158289"/>
                </a:lnTo>
                <a:lnTo>
                  <a:pt x="4316258" y="2156948"/>
                </a:lnTo>
                <a:cubicBezTo>
                  <a:pt x="4307275" y="2153577"/>
                  <a:pt x="4301145" y="2153578"/>
                  <a:pt x="4296292" y="2155069"/>
                </a:cubicBezTo>
                <a:lnTo>
                  <a:pt x="4291212" y="2157986"/>
                </a:lnTo>
                <a:lnTo>
                  <a:pt x="4277290" y="2157740"/>
                </a:lnTo>
                <a:lnTo>
                  <a:pt x="4249265" y="2160064"/>
                </a:lnTo>
                <a:lnTo>
                  <a:pt x="4203199" y="2157269"/>
                </a:lnTo>
                <a:cubicBezTo>
                  <a:pt x="4203096" y="2156849"/>
                  <a:pt x="4202995" y="2156430"/>
                  <a:pt x="4202893" y="2156010"/>
                </a:cubicBezTo>
                <a:cubicBezTo>
                  <a:pt x="4201267" y="2153173"/>
                  <a:pt x="4198292" y="2151054"/>
                  <a:pt x="4192396" y="2150376"/>
                </a:cubicBezTo>
                <a:cubicBezTo>
                  <a:pt x="4205365" y="2133087"/>
                  <a:pt x="4162425" y="2134982"/>
                  <a:pt x="4143893" y="2134511"/>
                </a:cubicBezTo>
                <a:cubicBezTo>
                  <a:pt x="4125868" y="2127445"/>
                  <a:pt x="4100250" y="2113865"/>
                  <a:pt x="4084245" y="2107978"/>
                </a:cubicBezTo>
                <a:lnTo>
                  <a:pt x="4075694" y="2107143"/>
                </a:lnTo>
                <a:cubicBezTo>
                  <a:pt x="4075655" y="2107042"/>
                  <a:pt x="4075614" y="2106943"/>
                  <a:pt x="4075575" y="2106844"/>
                </a:cubicBezTo>
                <a:cubicBezTo>
                  <a:pt x="4073829" y="2106060"/>
                  <a:pt x="4071057" y="2105559"/>
                  <a:pt x="4066658" y="2105400"/>
                </a:cubicBezTo>
                <a:lnTo>
                  <a:pt x="4060102" y="2105618"/>
                </a:lnTo>
                <a:lnTo>
                  <a:pt x="4043512" y="2103997"/>
                </a:lnTo>
                <a:lnTo>
                  <a:pt x="4038145" y="2101563"/>
                </a:lnTo>
                <a:lnTo>
                  <a:pt x="4036511" y="2097896"/>
                </a:lnTo>
                <a:lnTo>
                  <a:pt x="4034926" y="2098131"/>
                </a:lnTo>
                <a:cubicBezTo>
                  <a:pt x="4022576" y="2102995"/>
                  <a:pt x="4018025" y="2111371"/>
                  <a:pt x="4005686" y="2085563"/>
                </a:cubicBezTo>
                <a:lnTo>
                  <a:pt x="3937994" y="2068106"/>
                </a:lnTo>
                <a:cubicBezTo>
                  <a:pt x="3921658" y="2075830"/>
                  <a:pt x="3909686" y="2071141"/>
                  <a:pt x="3898423" y="2062451"/>
                </a:cubicBezTo>
                <a:cubicBezTo>
                  <a:pt x="3862243" y="2062947"/>
                  <a:pt x="3830779" y="2049077"/>
                  <a:pt x="3790908" y="2042213"/>
                </a:cubicBezTo>
                <a:cubicBezTo>
                  <a:pt x="3742158" y="2027507"/>
                  <a:pt x="3726280" y="2025530"/>
                  <a:pt x="3683661" y="2018290"/>
                </a:cubicBezTo>
                <a:lnTo>
                  <a:pt x="3611183" y="1986019"/>
                </a:lnTo>
                <a:lnTo>
                  <a:pt x="3605003" y="1987381"/>
                </a:lnTo>
                <a:cubicBezTo>
                  <a:pt x="3600731" y="1988000"/>
                  <a:pt x="3597877" y="1988000"/>
                  <a:pt x="3595884" y="1987545"/>
                </a:cubicBezTo>
                <a:lnTo>
                  <a:pt x="3595649" y="1987276"/>
                </a:lnTo>
                <a:lnTo>
                  <a:pt x="3587126" y="1987966"/>
                </a:lnTo>
                <a:cubicBezTo>
                  <a:pt x="3572774" y="1989757"/>
                  <a:pt x="3550540" y="1975558"/>
                  <a:pt x="3537283" y="1978267"/>
                </a:cubicBezTo>
                <a:cubicBezTo>
                  <a:pt x="3515092" y="1973971"/>
                  <a:pt x="3489773" y="1980236"/>
                  <a:pt x="3474371" y="1974606"/>
                </a:cubicBezTo>
                <a:lnTo>
                  <a:pt x="3401876" y="1962558"/>
                </a:lnTo>
                <a:lnTo>
                  <a:pt x="3365036" y="1979510"/>
                </a:lnTo>
                <a:cubicBezTo>
                  <a:pt x="3361007" y="1981808"/>
                  <a:pt x="3355145" y="1982886"/>
                  <a:pt x="3345174" y="1981192"/>
                </a:cubicBezTo>
                <a:lnTo>
                  <a:pt x="3342846" y="1980217"/>
                </a:lnTo>
                <a:cubicBezTo>
                  <a:pt x="3337528" y="1982688"/>
                  <a:pt x="3296694" y="1983818"/>
                  <a:pt x="3263504" y="1986094"/>
                </a:cubicBezTo>
                <a:cubicBezTo>
                  <a:pt x="3210873" y="1988435"/>
                  <a:pt x="3204538" y="1996407"/>
                  <a:pt x="3143704" y="1993869"/>
                </a:cubicBezTo>
                <a:cubicBezTo>
                  <a:pt x="3083839" y="1995098"/>
                  <a:pt x="3073438" y="2001104"/>
                  <a:pt x="3031439" y="1996512"/>
                </a:cubicBezTo>
                <a:lnTo>
                  <a:pt x="2782717" y="2018333"/>
                </a:lnTo>
                <a:cubicBezTo>
                  <a:pt x="2720447" y="2045988"/>
                  <a:pt x="2718750" y="2015419"/>
                  <a:pt x="2647675" y="2028869"/>
                </a:cubicBezTo>
                <a:cubicBezTo>
                  <a:pt x="2583664" y="1968934"/>
                  <a:pt x="2609849" y="2007202"/>
                  <a:pt x="2569176" y="2002628"/>
                </a:cubicBezTo>
                <a:lnTo>
                  <a:pt x="2444403" y="2016529"/>
                </a:lnTo>
                <a:cubicBezTo>
                  <a:pt x="2412730" y="2033089"/>
                  <a:pt x="2355175" y="2003000"/>
                  <a:pt x="2316260" y="2024996"/>
                </a:cubicBezTo>
                <a:cubicBezTo>
                  <a:pt x="2277148" y="2025534"/>
                  <a:pt x="2234330" y="2021339"/>
                  <a:pt x="2209726" y="2019763"/>
                </a:cubicBezTo>
                <a:cubicBezTo>
                  <a:pt x="2172984" y="2016106"/>
                  <a:pt x="2131016" y="2007174"/>
                  <a:pt x="2095813" y="2003052"/>
                </a:cubicBezTo>
                <a:cubicBezTo>
                  <a:pt x="2078687" y="2016661"/>
                  <a:pt x="2046700" y="1994357"/>
                  <a:pt x="1998504" y="1995032"/>
                </a:cubicBezTo>
                <a:cubicBezTo>
                  <a:pt x="1979851" y="2010679"/>
                  <a:pt x="1965997" y="1995296"/>
                  <a:pt x="1929320" y="2016977"/>
                </a:cubicBezTo>
                <a:cubicBezTo>
                  <a:pt x="1927506" y="2015185"/>
                  <a:pt x="1925308" y="2013558"/>
                  <a:pt x="1922798" y="2012146"/>
                </a:cubicBezTo>
                <a:cubicBezTo>
                  <a:pt x="1908224" y="2003952"/>
                  <a:pt x="1886476" y="2004665"/>
                  <a:pt x="1874228" y="2013741"/>
                </a:cubicBezTo>
                <a:cubicBezTo>
                  <a:pt x="1844711" y="2028500"/>
                  <a:pt x="1815838" y="2036277"/>
                  <a:pt x="1787803" y="2041363"/>
                </a:cubicBezTo>
                <a:lnTo>
                  <a:pt x="1739352" y="2036312"/>
                </a:lnTo>
                <a:cubicBezTo>
                  <a:pt x="1720756" y="2032746"/>
                  <a:pt x="1697809" y="2023837"/>
                  <a:pt x="1676219" y="2019963"/>
                </a:cubicBezTo>
                <a:cubicBezTo>
                  <a:pt x="1653856" y="2018758"/>
                  <a:pt x="1629782" y="2025363"/>
                  <a:pt x="1609817" y="2013066"/>
                </a:cubicBezTo>
                <a:cubicBezTo>
                  <a:pt x="1570834" y="2001390"/>
                  <a:pt x="1525521" y="2021545"/>
                  <a:pt x="1497258" y="1987476"/>
                </a:cubicBezTo>
                <a:cubicBezTo>
                  <a:pt x="1419429" y="1972767"/>
                  <a:pt x="1265224" y="1952754"/>
                  <a:pt x="1151127" y="1938041"/>
                </a:cubicBezTo>
                <a:cubicBezTo>
                  <a:pt x="1044820" y="1928230"/>
                  <a:pt x="911490" y="1929978"/>
                  <a:pt x="859417" y="1928608"/>
                </a:cubicBezTo>
                <a:lnTo>
                  <a:pt x="838688" y="1929821"/>
                </a:lnTo>
                <a:cubicBezTo>
                  <a:pt x="829380" y="1926412"/>
                  <a:pt x="823010" y="1926387"/>
                  <a:pt x="817957" y="1927857"/>
                </a:cubicBezTo>
                <a:lnTo>
                  <a:pt x="812654" y="1930751"/>
                </a:lnTo>
                <a:lnTo>
                  <a:pt x="721195" y="1929661"/>
                </a:lnTo>
                <a:cubicBezTo>
                  <a:pt x="721095" y="1929241"/>
                  <a:pt x="720991" y="1928820"/>
                  <a:pt x="720890" y="1928399"/>
                </a:cubicBezTo>
                <a:cubicBezTo>
                  <a:pt x="719222" y="1925556"/>
                  <a:pt x="716144" y="1923424"/>
                  <a:pt x="710023" y="1922722"/>
                </a:cubicBezTo>
                <a:cubicBezTo>
                  <a:pt x="689532" y="1914633"/>
                  <a:pt x="619665" y="1887450"/>
                  <a:pt x="597940" y="1879864"/>
                </a:cubicBezTo>
                <a:cubicBezTo>
                  <a:pt x="587430" y="1879265"/>
                  <a:pt x="583862" y="1877622"/>
                  <a:pt x="579683" y="1877212"/>
                </a:cubicBezTo>
                <a:lnTo>
                  <a:pt x="572865" y="1877401"/>
                </a:lnTo>
                <a:cubicBezTo>
                  <a:pt x="550627" y="1871095"/>
                  <a:pt x="474197" y="1846680"/>
                  <a:pt x="446247" y="1839371"/>
                </a:cubicBezTo>
                <a:cubicBezTo>
                  <a:pt x="429213" y="1847023"/>
                  <a:pt x="416808" y="1842285"/>
                  <a:pt x="405163" y="1833548"/>
                </a:cubicBezTo>
                <a:cubicBezTo>
                  <a:pt x="367566" y="1833890"/>
                  <a:pt x="334968" y="1819885"/>
                  <a:pt x="293583" y="1812852"/>
                </a:cubicBezTo>
                <a:lnTo>
                  <a:pt x="119529" y="1761047"/>
                </a:lnTo>
                <a:cubicBezTo>
                  <a:pt x="73377" y="1751937"/>
                  <a:pt x="36403" y="1759579"/>
                  <a:pt x="16674" y="1758191"/>
                </a:cubicBezTo>
                <a:lnTo>
                  <a:pt x="1150" y="1752722"/>
                </a:lnTo>
                <a:cubicBezTo>
                  <a:pt x="-1438" y="1496726"/>
                  <a:pt x="1148" y="514333"/>
                  <a:pt x="1148" y="222213"/>
                </a:cubicBezTo>
                <a:lnTo>
                  <a:pt x="1148" y="0"/>
                </a:lnTo>
                <a:close/>
              </a:path>
            </a:pathLst>
          </a:custGeom>
          <a:solidFill>
            <a:srgbClr val="82766A">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7" name="Google Shape;167;p10"/>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en-US"/>
              <a:t>NIGHT TIME</a:t>
            </a:r>
            <a:endParaRPr/>
          </a:p>
        </p:txBody>
      </p:sp>
      <p:grpSp>
        <p:nvGrpSpPr>
          <p:cNvPr id="168" name="Google Shape;168;p10"/>
          <p:cNvGrpSpPr/>
          <p:nvPr/>
        </p:nvGrpSpPr>
        <p:grpSpPr>
          <a:xfrm>
            <a:off x="1050925" y="3473730"/>
            <a:ext cx="10064997" cy="1887187"/>
            <a:chOff x="0" y="887479"/>
            <a:chExt cx="10064997" cy="1887187"/>
          </a:xfrm>
        </p:grpSpPr>
        <p:sp>
          <p:nvSpPr>
            <p:cNvPr id="169" name="Google Shape;169;p10"/>
            <p:cNvSpPr/>
            <p:nvPr/>
          </p:nvSpPr>
          <p:spPr>
            <a:xfrm>
              <a:off x="0" y="887479"/>
              <a:ext cx="3145311" cy="1887187"/>
            </a:xfrm>
            <a:prstGeom prst="rect">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0"/>
            <p:cNvSpPr txBox="1"/>
            <p:nvPr/>
          </p:nvSpPr>
          <p:spPr>
            <a:xfrm>
              <a:off x="0" y="887479"/>
              <a:ext cx="3145311" cy="1887187"/>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None/>
              </a:pPr>
              <a:r>
                <a:rPr lang="en-US" sz="2100" b="0" i="0" u="none" strike="noStrike" cap="none">
                  <a:solidFill>
                    <a:schemeClr val="lt1"/>
                  </a:solidFill>
                  <a:latin typeface="Arial"/>
                  <a:ea typeface="Arial"/>
                  <a:cs typeface="Arial"/>
                  <a:sym typeface="Arial"/>
                </a:rPr>
                <a:t>Staff will be available all night for children if they need us. </a:t>
              </a:r>
              <a:endParaRPr/>
            </a:p>
          </p:txBody>
        </p:sp>
        <p:sp>
          <p:nvSpPr>
            <p:cNvPr id="171" name="Google Shape;171;p10"/>
            <p:cNvSpPr/>
            <p:nvPr/>
          </p:nvSpPr>
          <p:spPr>
            <a:xfrm>
              <a:off x="3459843" y="887479"/>
              <a:ext cx="3145311" cy="1887187"/>
            </a:xfrm>
            <a:prstGeom prst="rect">
              <a:avLst/>
            </a:prstGeom>
            <a:solidFill>
              <a:srgbClr val="69747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0"/>
            <p:cNvSpPr txBox="1"/>
            <p:nvPr/>
          </p:nvSpPr>
          <p:spPr>
            <a:xfrm>
              <a:off x="3459843" y="887479"/>
              <a:ext cx="3145311" cy="1887187"/>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None/>
              </a:pPr>
              <a:r>
                <a:rPr lang="en-US" sz="2100" b="0" i="0" u="none" strike="noStrike" cap="none">
                  <a:solidFill>
                    <a:schemeClr val="lt1"/>
                  </a:solidFill>
                  <a:latin typeface="Arial"/>
                  <a:ea typeface="Arial"/>
                  <a:cs typeface="Arial"/>
                  <a:sym typeface="Arial"/>
                </a:rPr>
                <a:t>Centre staff are also available 24 hours a day. </a:t>
              </a:r>
              <a:endParaRPr/>
            </a:p>
          </p:txBody>
        </p:sp>
        <p:sp>
          <p:nvSpPr>
            <p:cNvPr id="173" name="Google Shape;173;p10"/>
            <p:cNvSpPr/>
            <p:nvPr/>
          </p:nvSpPr>
          <p:spPr>
            <a:xfrm>
              <a:off x="6919686" y="887479"/>
              <a:ext cx="3145311" cy="1887187"/>
            </a:xfrm>
            <a:prstGeom prst="rect">
              <a:avLst/>
            </a:prstGeom>
            <a:solidFill>
              <a:srgbClr val="68767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0"/>
            <p:cNvSpPr txBox="1"/>
            <p:nvPr/>
          </p:nvSpPr>
          <p:spPr>
            <a:xfrm>
              <a:off x="6919686" y="887479"/>
              <a:ext cx="3145311" cy="1887187"/>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None/>
              </a:pPr>
              <a:r>
                <a:rPr lang="en-US" sz="2100" b="0" i="0" u="none" strike="noStrike" cap="none">
                  <a:solidFill>
                    <a:schemeClr val="lt1"/>
                  </a:solidFill>
                  <a:latin typeface="Arial"/>
                  <a:ea typeface="Arial"/>
                  <a:cs typeface="Arial"/>
                  <a:sym typeface="Arial"/>
                </a:rPr>
                <a:t>Please let us know if your children will need any specific strategies that may help them to settle if they become upset.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79" name="Google Shape;179;p11"/>
          <p:cNvSpPr/>
          <p:nvPr/>
        </p:nvSpPr>
        <p:spPr>
          <a:xfrm>
            <a:off x="0" y="-1"/>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80" name="Google Shape;180;p11"/>
          <p:cNvPicPr preferRelativeResize="0"/>
          <p:nvPr/>
        </p:nvPicPr>
        <p:blipFill rotWithShape="1">
          <a:blip r:embed="rId3">
            <a:alphaModFix/>
          </a:blip>
          <a:srcRect t="12363" r="-4" b="9994"/>
          <a:stretch/>
        </p:blipFill>
        <p:spPr>
          <a:xfrm>
            <a:off x="196731" y="175147"/>
            <a:ext cx="3792174" cy="3174339"/>
          </a:xfrm>
          <a:prstGeom prst="rect">
            <a:avLst/>
          </a:prstGeom>
          <a:noFill/>
          <a:ln>
            <a:noFill/>
          </a:ln>
        </p:spPr>
      </p:pic>
      <p:pic>
        <p:nvPicPr>
          <p:cNvPr id="181" name="Google Shape;181;p11" descr="A child from a rope&#10;&#10;Description automatically generated"/>
          <p:cNvPicPr preferRelativeResize="0"/>
          <p:nvPr/>
        </p:nvPicPr>
        <p:blipFill rotWithShape="1">
          <a:blip r:embed="rId4">
            <a:alphaModFix/>
          </a:blip>
          <a:srcRect r="-4" b="20475"/>
          <a:stretch/>
        </p:blipFill>
        <p:spPr>
          <a:xfrm>
            <a:off x="4209091" y="175147"/>
            <a:ext cx="3792174" cy="3174339"/>
          </a:xfrm>
          <a:prstGeom prst="rect">
            <a:avLst/>
          </a:prstGeom>
          <a:noFill/>
          <a:ln>
            <a:noFill/>
          </a:ln>
        </p:spPr>
      </p:pic>
      <p:pic>
        <p:nvPicPr>
          <p:cNvPr id="182" name="Google Shape;182;p11" descr="A group of people walking on a path&#10;&#10;Description automatically generated"/>
          <p:cNvPicPr preferRelativeResize="0"/>
          <p:nvPr/>
        </p:nvPicPr>
        <p:blipFill rotWithShape="1">
          <a:blip r:embed="rId5">
            <a:alphaModFix/>
          </a:blip>
          <a:srcRect t="20038" r="-1" b="3366"/>
          <a:stretch/>
        </p:blipFill>
        <p:spPr>
          <a:xfrm>
            <a:off x="8194217" y="175147"/>
            <a:ext cx="3792174" cy="3174339"/>
          </a:xfrm>
          <a:prstGeom prst="rect">
            <a:avLst/>
          </a:prstGeom>
          <a:noFill/>
          <a:ln>
            <a:noFill/>
          </a:ln>
        </p:spPr>
      </p:pic>
      <p:pic>
        <p:nvPicPr>
          <p:cNvPr id="183" name="Google Shape;183;p11" descr="A group of bowling balls on a rack&#10;&#10;Description automatically generated"/>
          <p:cNvPicPr preferRelativeResize="0"/>
          <p:nvPr/>
        </p:nvPicPr>
        <p:blipFill rotWithShape="1">
          <a:blip r:embed="rId6">
            <a:alphaModFix/>
          </a:blip>
          <a:srcRect t="17633" r="5" b="6056"/>
          <a:stretch/>
        </p:blipFill>
        <p:spPr>
          <a:xfrm>
            <a:off x="191088" y="3508511"/>
            <a:ext cx="3792174" cy="3171426"/>
          </a:xfrm>
          <a:prstGeom prst="rect">
            <a:avLst/>
          </a:prstGeom>
          <a:noFill/>
          <a:ln>
            <a:noFill/>
          </a:ln>
        </p:spPr>
      </p:pic>
      <p:pic>
        <p:nvPicPr>
          <p:cNvPr id="184" name="Google Shape;184;p11" descr="A group of people in a raft&#10;&#10;Description automatically generated"/>
          <p:cNvPicPr preferRelativeResize="0"/>
          <p:nvPr/>
        </p:nvPicPr>
        <p:blipFill rotWithShape="1">
          <a:blip r:embed="rId7">
            <a:alphaModFix/>
          </a:blip>
          <a:srcRect t="14952" r="-1" b="8942"/>
          <a:stretch/>
        </p:blipFill>
        <p:spPr>
          <a:xfrm>
            <a:off x="4203448" y="3508511"/>
            <a:ext cx="3792174" cy="3171426"/>
          </a:xfrm>
          <a:prstGeom prst="rect">
            <a:avLst/>
          </a:prstGeom>
          <a:noFill/>
          <a:ln>
            <a:noFill/>
          </a:ln>
        </p:spPr>
      </p:pic>
      <p:pic>
        <p:nvPicPr>
          <p:cNvPr id="185" name="Google Shape;185;p11" descr="A group of people in a canoe&#10;&#10;Description automatically generated"/>
          <p:cNvPicPr preferRelativeResize="0"/>
          <p:nvPr/>
        </p:nvPicPr>
        <p:blipFill rotWithShape="1">
          <a:blip r:embed="rId8">
            <a:alphaModFix/>
          </a:blip>
          <a:srcRect t="15552" r="1" b="7299"/>
          <a:stretch/>
        </p:blipFill>
        <p:spPr>
          <a:xfrm>
            <a:off x="8188574" y="3508511"/>
            <a:ext cx="3792174" cy="31714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2"/>
          <p:cNvSpPr txBox="1">
            <a:spLocks noGrp="1"/>
          </p:cNvSpPr>
          <p:nvPr>
            <p:ph type="title"/>
          </p:nvPr>
        </p:nvSpPr>
        <p:spPr>
          <a:xfrm>
            <a:off x="1050879" y="609601"/>
            <a:ext cx="9810604" cy="1216024"/>
          </a:xfrm>
          <a:prstGeom prst="rect">
            <a:avLst/>
          </a:prstGeom>
          <a:no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rgbClr val="262626"/>
              </a:buClr>
              <a:buSzPts val="2800"/>
              <a:buFont typeface="Arial"/>
              <a:buNone/>
            </a:pPr>
            <a:r>
              <a:rPr lang="en-US"/>
              <a:t>QUESTIONS FROM THE MEETING</a:t>
            </a:r>
            <a:endParaRPr/>
          </a:p>
        </p:txBody>
      </p:sp>
      <p:sp>
        <p:nvSpPr>
          <p:cNvPr id="191" name="Google Shape;191;p12"/>
          <p:cNvSpPr txBox="1">
            <a:spLocks noGrp="1"/>
          </p:cNvSpPr>
          <p:nvPr>
            <p:ph type="body" idx="1"/>
          </p:nvPr>
        </p:nvSpPr>
        <p:spPr>
          <a:xfrm>
            <a:off x="1050879" y="1825624"/>
            <a:ext cx="9810604" cy="4428753"/>
          </a:xfrm>
          <a:prstGeom prst="rect">
            <a:avLst/>
          </a:prstGeom>
          <a:noFill/>
          <a:ln>
            <a:noFill/>
          </a:ln>
        </p:spPr>
        <p:txBody>
          <a:bodyPr spcFirstLastPara="1" wrap="square" lIns="91425" tIns="45700" rIns="91425" bIns="45700" anchor="t" anchorCtr="0">
            <a:normAutofit fontScale="85000" lnSpcReduction="20000"/>
          </a:bodyPr>
          <a:lstStyle/>
          <a:p>
            <a:pPr marL="228600" lvl="0" indent="-213359" algn="l" rtl="0">
              <a:lnSpc>
                <a:spcPct val="100000"/>
              </a:lnSpc>
              <a:spcBef>
                <a:spcPts val="0"/>
              </a:spcBef>
              <a:spcAft>
                <a:spcPts val="0"/>
              </a:spcAft>
              <a:buClr>
                <a:srgbClr val="262626"/>
              </a:buClr>
              <a:buSzPct val="80000"/>
              <a:buChar char="•"/>
            </a:pPr>
            <a:r>
              <a:rPr lang="en-US" b="1"/>
              <a:t>Do we need to pack pillows? </a:t>
            </a:r>
            <a:endParaRPr/>
          </a:p>
          <a:p>
            <a:pPr marL="274320" lvl="1" indent="0" algn="l" rtl="0">
              <a:lnSpc>
                <a:spcPct val="100000"/>
              </a:lnSpc>
              <a:spcBef>
                <a:spcPts val="500"/>
              </a:spcBef>
              <a:spcAft>
                <a:spcPts val="0"/>
              </a:spcAft>
              <a:buClr>
                <a:srgbClr val="262626"/>
              </a:buClr>
              <a:buSzPct val="100000"/>
              <a:buFont typeface="Arial"/>
              <a:buNone/>
            </a:pPr>
            <a:r>
              <a:rPr lang="en-US"/>
              <a:t>No the centre will provide pillows</a:t>
            </a:r>
            <a:endParaRPr/>
          </a:p>
          <a:p>
            <a:pPr marL="228600" lvl="0" indent="-213359" algn="l" rtl="0">
              <a:lnSpc>
                <a:spcPct val="100000"/>
              </a:lnSpc>
              <a:spcBef>
                <a:spcPts val="1000"/>
              </a:spcBef>
              <a:spcAft>
                <a:spcPts val="0"/>
              </a:spcAft>
              <a:buClr>
                <a:srgbClr val="262626"/>
              </a:buClr>
              <a:buSzPct val="80000"/>
              <a:buChar char="•"/>
            </a:pPr>
            <a:r>
              <a:rPr lang="en-US" b="1"/>
              <a:t>Do they need more than one towel? </a:t>
            </a:r>
            <a:endParaRPr/>
          </a:p>
          <a:p>
            <a:pPr marL="274320" lvl="1" indent="0" algn="l" rtl="0">
              <a:lnSpc>
                <a:spcPct val="100000"/>
              </a:lnSpc>
              <a:spcBef>
                <a:spcPts val="500"/>
              </a:spcBef>
              <a:spcAft>
                <a:spcPts val="0"/>
              </a:spcAft>
              <a:buClr>
                <a:srgbClr val="262626"/>
              </a:buClr>
              <a:buSzPct val="100000"/>
              <a:buFont typeface="Arial"/>
              <a:buNone/>
            </a:pPr>
            <a:r>
              <a:rPr lang="en-US"/>
              <a:t>The centre says that one towel will be enough. Each room has its own showering facility. If you want to pack an extra towel for swimming, you may do so. </a:t>
            </a:r>
            <a:endParaRPr/>
          </a:p>
          <a:p>
            <a:pPr marL="228600" lvl="0" indent="-213359" algn="l" rtl="0">
              <a:lnSpc>
                <a:spcPct val="100000"/>
              </a:lnSpc>
              <a:spcBef>
                <a:spcPts val="1000"/>
              </a:spcBef>
              <a:spcAft>
                <a:spcPts val="0"/>
              </a:spcAft>
              <a:buClr>
                <a:srgbClr val="262626"/>
              </a:buClr>
              <a:buSzPct val="80000"/>
              <a:buChar char="•"/>
            </a:pPr>
            <a:r>
              <a:rPr lang="en-US" b="1"/>
              <a:t>Do we need to send them with their school jumpers?</a:t>
            </a:r>
            <a:endParaRPr/>
          </a:p>
          <a:p>
            <a:pPr marL="274320" lvl="1" indent="0" algn="l" rtl="0">
              <a:lnSpc>
                <a:spcPct val="100000"/>
              </a:lnSpc>
              <a:spcBef>
                <a:spcPts val="500"/>
              </a:spcBef>
              <a:spcAft>
                <a:spcPts val="0"/>
              </a:spcAft>
              <a:buClr>
                <a:srgbClr val="262626"/>
              </a:buClr>
              <a:buSzPct val="100000"/>
              <a:buFont typeface="Arial"/>
              <a:buNone/>
            </a:pPr>
            <a:r>
              <a:rPr lang="en-US"/>
              <a:t>No. Please send the children in clothes that are suitable for the activities. </a:t>
            </a:r>
            <a:endParaRPr/>
          </a:p>
          <a:p>
            <a:pPr marL="228600" lvl="0" indent="-213359" algn="l" rtl="0">
              <a:lnSpc>
                <a:spcPct val="100000"/>
              </a:lnSpc>
              <a:spcBef>
                <a:spcPts val="1000"/>
              </a:spcBef>
              <a:spcAft>
                <a:spcPts val="0"/>
              </a:spcAft>
              <a:buClr>
                <a:srgbClr val="262626"/>
              </a:buClr>
              <a:buSzPct val="80000"/>
              <a:buChar char="•"/>
            </a:pPr>
            <a:r>
              <a:rPr lang="en-US" b="1"/>
              <a:t>Can we call the children? </a:t>
            </a:r>
            <a:endParaRPr/>
          </a:p>
          <a:p>
            <a:pPr marL="274320" lvl="1" indent="0" algn="l" rtl="0">
              <a:lnSpc>
                <a:spcPct val="100000"/>
              </a:lnSpc>
              <a:spcBef>
                <a:spcPts val="500"/>
              </a:spcBef>
              <a:spcAft>
                <a:spcPts val="0"/>
              </a:spcAft>
              <a:buClr>
                <a:srgbClr val="262626"/>
              </a:buClr>
              <a:buSzPct val="100000"/>
              <a:buFont typeface="Arial"/>
              <a:buNone/>
            </a:pPr>
            <a:r>
              <a:rPr lang="en-US"/>
              <a:t>The children will need to leave their mobile phones at home. We will only contact you if we need to. If you have any concerns, please contact admin and they will inform us of any information that needs to be passed on. </a:t>
            </a:r>
            <a:endParaRPr/>
          </a:p>
          <a:p>
            <a:pPr marL="228600" lvl="0" indent="-213359" algn="l" rtl="0">
              <a:lnSpc>
                <a:spcPct val="100000"/>
              </a:lnSpc>
              <a:spcBef>
                <a:spcPts val="1000"/>
              </a:spcBef>
              <a:spcAft>
                <a:spcPts val="0"/>
              </a:spcAft>
              <a:buClr>
                <a:srgbClr val="262626"/>
              </a:buClr>
              <a:buSzPct val="80000"/>
              <a:buChar char="•"/>
            </a:pPr>
            <a:r>
              <a:rPr lang="en-US" b="1"/>
              <a:t>When will they arrive? </a:t>
            </a:r>
            <a:endParaRPr/>
          </a:p>
          <a:p>
            <a:pPr marL="274320" lvl="1" indent="0" algn="l" rtl="0">
              <a:lnSpc>
                <a:spcPct val="100000"/>
              </a:lnSpc>
              <a:spcBef>
                <a:spcPts val="500"/>
              </a:spcBef>
              <a:spcAft>
                <a:spcPts val="0"/>
              </a:spcAft>
              <a:buClr>
                <a:srgbClr val="262626"/>
              </a:buClr>
              <a:buSzPct val="100000"/>
              <a:buFont typeface="Arial"/>
              <a:buNone/>
            </a:pPr>
            <a:r>
              <a:rPr lang="en-US"/>
              <a:t>We are aiming to get to the centre for 11am. We will let school know when we get there. We will aim to leave the centre at 1:30pm on Friday. We are expecting to arrive at around 3:00pm but will keep school updated with our ETA. Please ensure that you collect your children. They will be released from the usual school gate.  </a:t>
            </a:r>
            <a:endParaRPr/>
          </a:p>
          <a:p>
            <a:pPr marL="274320" lvl="1" indent="0" algn="l" rtl="0">
              <a:lnSpc>
                <a:spcPct val="100000"/>
              </a:lnSpc>
              <a:spcBef>
                <a:spcPts val="500"/>
              </a:spcBef>
              <a:spcAft>
                <a:spcPts val="0"/>
              </a:spcAft>
              <a:buClr>
                <a:srgbClr val="262626"/>
              </a:buClr>
              <a:buSzPct val="100000"/>
              <a:buFont typeface="Arial"/>
              <a:buNone/>
            </a:pPr>
            <a:r>
              <a:rPr lang="en-US" b="1"/>
              <a:t>Where do the children who go to Breakfast Club go?</a:t>
            </a:r>
            <a:endParaRPr b="1"/>
          </a:p>
          <a:p>
            <a:pPr marL="274320" lvl="1" indent="0" algn="l" rtl="0">
              <a:lnSpc>
                <a:spcPct val="100000"/>
              </a:lnSpc>
              <a:spcBef>
                <a:spcPts val="500"/>
              </a:spcBef>
              <a:spcAft>
                <a:spcPts val="0"/>
              </a:spcAft>
              <a:buClr>
                <a:srgbClr val="262626"/>
              </a:buClr>
              <a:buSzPct val="100000"/>
              <a:buFont typeface="Arial"/>
              <a:buNone/>
            </a:pPr>
            <a:r>
              <a:rPr lang="en-US"/>
              <a:t>To Breakfast Club as normal. They can wheel their cases down as they come to class. </a:t>
            </a:r>
            <a:endParaRPr/>
          </a:p>
          <a:p>
            <a:pPr marL="228600" lvl="0" indent="-134620" algn="l" rtl="0">
              <a:lnSpc>
                <a:spcPct val="100000"/>
              </a:lnSpc>
              <a:spcBef>
                <a:spcPts val="1000"/>
              </a:spcBef>
              <a:spcAft>
                <a:spcPts val="0"/>
              </a:spcAft>
              <a:buClr>
                <a:srgbClr val="262626"/>
              </a:buClr>
              <a:buSzPct val="80000"/>
              <a:buNone/>
            </a:pPr>
            <a:endParaRPr/>
          </a:p>
        </p:txBody>
      </p:sp>
    </p:spTree>
  </p:cSld>
  <p:clrMapOvr>
    <a:masterClrMapping/>
  </p:clrMapOvr>
</p:sld>
</file>

<file path=ppt/theme/theme1.xml><?xml version="1.0" encoding="utf-8"?>
<a:theme xmlns:a="http://schemas.openxmlformats.org/drawingml/2006/main" name="ArchiveVTI">
  <a:themeElements>
    <a:clrScheme name="Archive">
      <a:dk1>
        <a:srgbClr val="000000"/>
      </a:dk1>
      <a:lt1>
        <a:srgbClr val="FFFFFF"/>
      </a:lt1>
      <a:dk2>
        <a:srgbClr val="353B3D"/>
      </a:dk2>
      <a:lt2>
        <a:srgbClr val="EEECEA"/>
      </a:lt2>
      <a:accent1>
        <a:srgbClr val="A65E5E"/>
      </a:accent1>
      <a:accent2>
        <a:srgbClr val="9D6053"/>
      </a:accent2>
      <a:accent3>
        <a:srgbClr val="968274"/>
      </a:accent3>
      <a:accent4>
        <a:srgbClr val="878079"/>
      </a:accent4>
      <a:accent5>
        <a:srgbClr val="6C737A"/>
      </a:accent5>
      <a:accent6>
        <a:srgbClr val="697777"/>
      </a:accent6>
      <a:hlink>
        <a:srgbClr val="A25872"/>
      </a:hlink>
      <a:folHlink>
        <a:srgbClr val="667A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592</Words>
  <Application>Microsoft Office PowerPoint</Application>
  <PresentationFormat>Widescreen</PresentationFormat>
  <Paragraphs>46</Paragraphs>
  <Slides>12</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ArchiveVTI</vt:lpstr>
      <vt:lpstr>YEAR 6 RESIDENTIAL</vt:lpstr>
      <vt:lpstr>DATES WEDNESDAY 23rd SEPTEMBER –FRIDAY 25TH SEPTEMBER  DEPARTURE: 9.30  ARRIVAL AT THE CENTRE: AROUND 11am  ARRIVAL BACK AT SCHOOL ON FRIDAY: BEFORE THE END OF THE DAY.  PLEASE ENSURE THERE IS SOMEONE TO COLLECT.  </vt:lpstr>
      <vt:lpstr>ITINERARY - SAMPLE </vt:lpstr>
      <vt:lpstr>ITINERARY- SAMPLE </vt:lpstr>
      <vt:lpstr>ITINERARY - SAMPLE </vt:lpstr>
      <vt:lpstr>ROOM AND GROUP ALLOCATION</vt:lpstr>
      <vt:lpstr>PowerPoint Presentation</vt:lpstr>
      <vt:lpstr>PowerPoint Presentation</vt:lpstr>
      <vt:lpstr>PowerPoint Presentation</vt:lpstr>
      <vt:lpstr>NIGHT TIME</vt:lpstr>
      <vt:lpstr>PowerPoint Presentation</vt:lpstr>
      <vt:lpstr>QUESTIONS FROM THE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RESIDENTIAL</dc:title>
  <dc:creator>Taryn Rennocks</dc:creator>
  <cp:lastModifiedBy>Ann Millington</cp:lastModifiedBy>
  <cp:revision>3</cp:revision>
  <dcterms:created xsi:type="dcterms:W3CDTF">2023-09-21T14:39:41Z</dcterms:created>
  <dcterms:modified xsi:type="dcterms:W3CDTF">2026-09-09T14:47:58Z</dcterms:modified>
</cp:coreProperties>
</file>