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7" roundtripDataSignature="AMtx7miSxVGn+d5oOb42E3y/FrXqumrd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1756946" y="1104900"/>
            <a:ext cx="8376514" cy="3120504"/>
          </a:xfrm>
          <a:prstGeom prst="rect">
            <a:avLst/>
          </a:prstGeom>
          <a:noFill/>
          <a:ln>
            <a:noFill/>
          </a:ln>
        </p:spPr>
        <p:txBody>
          <a:bodyPr spcFirstLastPara="1" wrap="square" lIns="91425" tIns="45700" rIns="91425" bIns="45700" anchor="b" anchorCtr="0">
            <a:normAutofit/>
          </a:bodyPr>
          <a:lstStyle>
            <a:lvl1pPr lvl="0" algn="ctr">
              <a:lnSpc>
                <a:spcPct val="110000"/>
              </a:lnSpc>
              <a:spcBef>
                <a:spcPts val="0"/>
              </a:spcBef>
              <a:spcAft>
                <a:spcPts val="0"/>
              </a:spcAft>
              <a:buClr>
                <a:srgbClr val="262626"/>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2908039" y="4442385"/>
            <a:ext cx="6074328" cy="984023"/>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rgbClr val="262626"/>
              </a:buClr>
              <a:buSzPts val="1600"/>
              <a:buNone/>
              <a:defRPr sz="2000" i="0"/>
            </a:lvl1pPr>
            <a:lvl2pPr lvl="1" algn="ctr">
              <a:lnSpc>
                <a:spcPct val="100000"/>
              </a:lnSpc>
              <a:spcBef>
                <a:spcPts val="500"/>
              </a:spcBef>
              <a:spcAft>
                <a:spcPts val="0"/>
              </a:spcAft>
              <a:buClr>
                <a:srgbClr val="262626"/>
              </a:buClr>
              <a:buSzPts val="2000"/>
              <a:buFont typeface="Arial"/>
              <a:buNone/>
              <a:defRPr sz="2000"/>
            </a:lvl2pPr>
            <a:lvl3pPr lvl="2" algn="ctr">
              <a:lnSpc>
                <a:spcPct val="100000"/>
              </a:lnSpc>
              <a:spcBef>
                <a:spcPts val="500"/>
              </a:spcBef>
              <a:spcAft>
                <a:spcPts val="0"/>
              </a:spcAft>
              <a:buClr>
                <a:srgbClr val="262626"/>
              </a:buClr>
              <a:buSzPts val="1440"/>
              <a:buNone/>
              <a:defRPr sz="1800"/>
            </a:lvl3pPr>
            <a:lvl4pPr lvl="3" algn="ctr">
              <a:lnSpc>
                <a:spcPct val="100000"/>
              </a:lnSpc>
              <a:spcBef>
                <a:spcPts val="500"/>
              </a:spcBef>
              <a:spcAft>
                <a:spcPts val="0"/>
              </a:spcAft>
              <a:buClr>
                <a:srgbClr val="262626"/>
              </a:buClr>
              <a:buSzPts val="1600"/>
              <a:buFont typeface="Arial"/>
              <a:buNone/>
              <a:defRPr sz="1600"/>
            </a:lvl4pPr>
            <a:lvl5pPr lvl="4" algn="ctr">
              <a:lnSpc>
                <a:spcPct val="100000"/>
              </a:lnSpc>
              <a:spcBef>
                <a:spcPts val="500"/>
              </a:spcBef>
              <a:spcAft>
                <a:spcPts val="0"/>
              </a:spcAft>
              <a:buClr>
                <a:srgbClr val="262626"/>
              </a:buClr>
              <a:buSzPts val="128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4"/>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9"/>
        <p:cNvGrpSpPr/>
        <p:nvPr/>
      </p:nvGrpSpPr>
      <p:grpSpPr>
        <a:xfrm>
          <a:off x="0" y="0"/>
          <a:ext cx="0" cy="0"/>
          <a:chOff x="0" y="0"/>
          <a:chExt cx="0" cy="0"/>
        </a:xfrm>
      </p:grpSpPr>
      <p:sp>
        <p:nvSpPr>
          <p:cNvPr id="70" name="Google Shape;70;p23"/>
          <p:cNvSpPr txBox="1">
            <a:spLocks noGrp="1"/>
          </p:cNvSpPr>
          <p:nvPr>
            <p:ph type="body" idx="1"/>
          </p:nvPr>
        </p:nvSpPr>
        <p:spPr>
          <a:xfrm rot="5400000">
            <a:off x="3697833" y="-821329"/>
            <a:ext cx="4516696" cy="9810604"/>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None/>
              <a:defRPr/>
            </a:lvl2pPr>
            <a:lvl3pPr marL="1371600" lvl="2" indent="-320039" algn="l">
              <a:lnSpc>
                <a:spcPct val="100000"/>
              </a:lnSpc>
              <a:spcBef>
                <a:spcPts val="500"/>
              </a:spcBef>
              <a:spcAft>
                <a:spcPts val="0"/>
              </a:spcAft>
              <a:buClr>
                <a:srgbClr val="262626"/>
              </a:buClr>
              <a:buSzPts val="1440"/>
              <a:buChar char="•"/>
              <a:defRPr/>
            </a:lvl3pPr>
            <a:lvl4pPr marL="1828800" lvl="3" indent="-228600" algn="l">
              <a:lnSpc>
                <a:spcPct val="100000"/>
              </a:lnSpc>
              <a:spcBef>
                <a:spcPts val="500"/>
              </a:spcBef>
              <a:spcAft>
                <a:spcPts val="0"/>
              </a:spcAft>
              <a:buClr>
                <a:srgbClr val="262626"/>
              </a:buClr>
              <a:buSzPts val="1800"/>
              <a:buNone/>
              <a:defRPr/>
            </a:lvl4pPr>
            <a:lvl5pPr marL="2286000" lvl="4" indent="-320039" algn="l">
              <a:lnSpc>
                <a:spcPct val="100000"/>
              </a:lnSpc>
              <a:spcBef>
                <a:spcPts val="500"/>
              </a:spcBef>
              <a:spcAft>
                <a:spcPts val="0"/>
              </a:spcAft>
              <a:buClr>
                <a:srgbClr val="262626"/>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4" name="Google Shape;74;p23"/>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rot="5400000">
            <a:off x="6905522" y="2283404"/>
            <a:ext cx="5800298" cy="216154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4"/>
          <p:cNvSpPr txBox="1">
            <a:spLocks noGrp="1"/>
          </p:cNvSpPr>
          <p:nvPr>
            <p:ph type="body" idx="1"/>
          </p:nvPr>
        </p:nvSpPr>
        <p:spPr>
          <a:xfrm rot="5400000">
            <a:off x="1881400" y="-579178"/>
            <a:ext cx="5800299" cy="78867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None/>
              <a:defRPr/>
            </a:lvl2pPr>
            <a:lvl3pPr marL="1371600" lvl="2" indent="-320039" algn="l">
              <a:lnSpc>
                <a:spcPct val="100000"/>
              </a:lnSpc>
              <a:spcBef>
                <a:spcPts val="500"/>
              </a:spcBef>
              <a:spcAft>
                <a:spcPts val="0"/>
              </a:spcAft>
              <a:buClr>
                <a:srgbClr val="262626"/>
              </a:buClr>
              <a:buSzPts val="1440"/>
              <a:buChar char="•"/>
              <a:defRPr/>
            </a:lvl3pPr>
            <a:lvl4pPr marL="1828800" lvl="3" indent="-228600" algn="l">
              <a:lnSpc>
                <a:spcPct val="100000"/>
              </a:lnSpc>
              <a:spcBef>
                <a:spcPts val="500"/>
              </a:spcBef>
              <a:spcAft>
                <a:spcPts val="0"/>
              </a:spcAft>
              <a:buClr>
                <a:srgbClr val="262626"/>
              </a:buClr>
              <a:buSzPts val="1800"/>
              <a:buNone/>
              <a:defRPr/>
            </a:lvl4pPr>
            <a:lvl5pPr marL="2286000" lvl="4" indent="-320039" algn="l">
              <a:lnSpc>
                <a:spcPct val="100000"/>
              </a:lnSpc>
              <a:spcBef>
                <a:spcPts val="500"/>
              </a:spcBef>
              <a:spcAft>
                <a:spcPts val="0"/>
              </a:spcAft>
              <a:buClr>
                <a:srgbClr val="262626"/>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4"/>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1050879" y="1825624"/>
            <a:ext cx="9810604" cy="442875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None/>
              <a:defRPr/>
            </a:lvl2pPr>
            <a:lvl3pPr marL="1371600" lvl="2" indent="-320039" algn="l">
              <a:lnSpc>
                <a:spcPct val="100000"/>
              </a:lnSpc>
              <a:spcBef>
                <a:spcPts val="500"/>
              </a:spcBef>
              <a:spcAft>
                <a:spcPts val="0"/>
              </a:spcAft>
              <a:buClr>
                <a:srgbClr val="262626"/>
              </a:buClr>
              <a:buSzPts val="1440"/>
              <a:buChar char="•"/>
              <a:defRPr/>
            </a:lvl3pPr>
            <a:lvl4pPr marL="1828800" lvl="3" indent="-228600" algn="l">
              <a:lnSpc>
                <a:spcPct val="100000"/>
              </a:lnSpc>
              <a:spcBef>
                <a:spcPts val="500"/>
              </a:spcBef>
              <a:spcAft>
                <a:spcPts val="0"/>
              </a:spcAft>
              <a:buClr>
                <a:srgbClr val="262626"/>
              </a:buClr>
              <a:buSzPts val="1800"/>
              <a:buNone/>
              <a:defRPr/>
            </a:lvl4pPr>
            <a:lvl5pPr marL="2286000" lvl="4" indent="-320039" algn="l">
              <a:lnSpc>
                <a:spcPct val="100000"/>
              </a:lnSpc>
              <a:spcBef>
                <a:spcPts val="500"/>
              </a:spcBef>
              <a:spcAft>
                <a:spcPts val="0"/>
              </a:spcAft>
              <a:buClr>
                <a:srgbClr val="262626"/>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5"/>
          <p:cNvSpPr txBox="1">
            <a:spLocks noGrp="1"/>
          </p:cNvSpPr>
          <p:nvPr>
            <p:ph type="dt" idx="10"/>
          </p:nvPr>
        </p:nvSpPr>
        <p:spPr>
          <a:xfrm rot="5400000">
            <a:off x="10506456"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ftr" idx="11"/>
          </p:nvPr>
        </p:nvSpPr>
        <p:spPr>
          <a:xfrm rot="5400000">
            <a:off x="10451592"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sldNum" idx="12"/>
          </p:nvPr>
        </p:nvSpPr>
        <p:spPr>
          <a:xfrm>
            <a:off x="11558016" y="3136392"/>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16"/>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1052513" y="1709738"/>
            <a:ext cx="9087774" cy="3438524"/>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rgbClr val="262626"/>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1052513" y="5148262"/>
            <a:ext cx="8844522" cy="11382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888888"/>
              </a:buClr>
              <a:buSzPts val="1600"/>
              <a:buNone/>
              <a:defRPr sz="2000">
                <a:solidFill>
                  <a:srgbClr val="888888"/>
                </a:solidFill>
              </a:defRPr>
            </a:lvl1pPr>
            <a:lvl2pPr marL="914400" lvl="1" indent="-228600" algn="l">
              <a:lnSpc>
                <a:spcPct val="100000"/>
              </a:lnSpc>
              <a:spcBef>
                <a:spcPts val="500"/>
              </a:spcBef>
              <a:spcAft>
                <a:spcPts val="0"/>
              </a:spcAft>
              <a:buClr>
                <a:srgbClr val="888888"/>
              </a:buClr>
              <a:buSzPts val="2000"/>
              <a:buFont typeface="Arial"/>
              <a:buNone/>
              <a:defRPr sz="2000">
                <a:solidFill>
                  <a:srgbClr val="888888"/>
                </a:solidFill>
              </a:defRPr>
            </a:lvl2pPr>
            <a:lvl3pPr marL="1371600" lvl="2" indent="-228600" algn="l">
              <a:lnSpc>
                <a:spcPct val="100000"/>
              </a:lnSpc>
              <a:spcBef>
                <a:spcPts val="500"/>
              </a:spcBef>
              <a:spcAft>
                <a:spcPts val="0"/>
              </a:spcAft>
              <a:buClr>
                <a:srgbClr val="888888"/>
              </a:buClr>
              <a:buSzPts val="1440"/>
              <a:buNone/>
              <a:defRPr sz="1800">
                <a:solidFill>
                  <a:srgbClr val="888888"/>
                </a:solidFill>
              </a:defRPr>
            </a:lvl3pPr>
            <a:lvl4pPr marL="1828800" lvl="3" indent="-228600" algn="l">
              <a:lnSpc>
                <a:spcPct val="100000"/>
              </a:lnSpc>
              <a:spcBef>
                <a:spcPts val="500"/>
              </a:spcBef>
              <a:spcAft>
                <a:spcPts val="0"/>
              </a:spcAft>
              <a:buClr>
                <a:srgbClr val="888888"/>
              </a:buClr>
              <a:buSzPts val="1600"/>
              <a:buFont typeface="Arial"/>
              <a:buNone/>
              <a:defRPr sz="1600">
                <a:solidFill>
                  <a:srgbClr val="888888"/>
                </a:solidFill>
              </a:defRPr>
            </a:lvl4pPr>
            <a:lvl5pPr marL="2286000" lvl="4" indent="-228600" algn="l">
              <a:lnSpc>
                <a:spcPct val="100000"/>
              </a:lnSpc>
              <a:spcBef>
                <a:spcPts val="500"/>
              </a:spcBef>
              <a:spcAft>
                <a:spcPts val="0"/>
              </a:spcAft>
              <a:buClr>
                <a:srgbClr val="888888"/>
              </a:buClr>
              <a:buSzPts val="128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7"/>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1050878" y="1825624"/>
            <a:ext cx="4473622" cy="446087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Font typeface="Arial"/>
              <a:buNone/>
              <a:defRPr/>
            </a:lvl2pPr>
            <a:lvl3pPr marL="1371600" lvl="2" indent="-309880" algn="l">
              <a:lnSpc>
                <a:spcPct val="100000"/>
              </a:lnSpc>
              <a:spcBef>
                <a:spcPts val="500"/>
              </a:spcBef>
              <a:spcAft>
                <a:spcPts val="0"/>
              </a:spcAft>
              <a:buClr>
                <a:srgbClr val="262626"/>
              </a:buClr>
              <a:buSzPts val="1280"/>
              <a:buChar char="•"/>
              <a:defRPr/>
            </a:lvl3pPr>
            <a:lvl4pPr marL="1828800" lvl="3" indent="-228600" algn="l">
              <a:lnSpc>
                <a:spcPct val="100000"/>
              </a:lnSpc>
              <a:spcBef>
                <a:spcPts val="500"/>
              </a:spcBef>
              <a:spcAft>
                <a:spcPts val="0"/>
              </a:spcAft>
              <a:buClr>
                <a:srgbClr val="262626"/>
              </a:buClr>
              <a:buSzPts val="1400"/>
              <a:buFont typeface="Arial"/>
              <a:buNone/>
              <a:defRPr/>
            </a:lvl4pPr>
            <a:lvl5pPr marL="2286000" lvl="4" indent="-299720" algn="l">
              <a:lnSpc>
                <a:spcPct val="100000"/>
              </a:lnSpc>
              <a:spcBef>
                <a:spcPts val="500"/>
              </a:spcBef>
              <a:spcAft>
                <a:spcPts val="0"/>
              </a:spcAft>
              <a:buClr>
                <a:srgbClr val="262626"/>
              </a:buClr>
              <a:buSzPts val="11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body" idx="2"/>
          </p:nvPr>
        </p:nvSpPr>
        <p:spPr>
          <a:xfrm>
            <a:off x="5844540" y="1825624"/>
            <a:ext cx="5016943" cy="446087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None/>
              <a:defRPr/>
            </a:lvl2pPr>
            <a:lvl3pPr marL="1371600" lvl="2" indent="-320039" algn="l">
              <a:lnSpc>
                <a:spcPct val="100000"/>
              </a:lnSpc>
              <a:spcBef>
                <a:spcPts val="500"/>
              </a:spcBef>
              <a:spcAft>
                <a:spcPts val="0"/>
              </a:spcAft>
              <a:buClr>
                <a:srgbClr val="262626"/>
              </a:buClr>
              <a:buSzPts val="1440"/>
              <a:buChar char="•"/>
              <a:defRPr/>
            </a:lvl3pPr>
            <a:lvl4pPr marL="1828800" lvl="3" indent="-228600" algn="l">
              <a:lnSpc>
                <a:spcPct val="100000"/>
              </a:lnSpc>
              <a:spcBef>
                <a:spcPts val="500"/>
              </a:spcBef>
              <a:spcAft>
                <a:spcPts val="0"/>
              </a:spcAft>
              <a:buClr>
                <a:srgbClr val="262626"/>
              </a:buClr>
              <a:buSzPts val="1800"/>
              <a:buNone/>
              <a:defRPr/>
            </a:lvl4pPr>
            <a:lvl5pPr marL="2286000" lvl="4" indent="-320039" algn="l">
              <a:lnSpc>
                <a:spcPct val="100000"/>
              </a:lnSpc>
              <a:spcBef>
                <a:spcPts val="500"/>
              </a:spcBef>
              <a:spcAft>
                <a:spcPts val="0"/>
              </a:spcAft>
              <a:buClr>
                <a:srgbClr val="262626"/>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8"/>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sp>
        <p:nvSpPr>
          <p:cNvPr id="42" name="Google Shape;42;p19"/>
          <p:cNvSpPr txBox="1">
            <a:spLocks noGrp="1"/>
          </p:cNvSpPr>
          <p:nvPr>
            <p:ph type="body" idx="1"/>
          </p:nvPr>
        </p:nvSpPr>
        <p:spPr>
          <a:xfrm>
            <a:off x="1071563" y="1835219"/>
            <a:ext cx="445293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262626"/>
              </a:buClr>
              <a:buSzPts val="1600"/>
              <a:buNone/>
              <a:defRPr sz="2000" b="1" i="0" cap="none"/>
            </a:lvl1pPr>
            <a:lvl2pPr marL="914400" lvl="1" indent="-228600" algn="l">
              <a:lnSpc>
                <a:spcPct val="100000"/>
              </a:lnSpc>
              <a:spcBef>
                <a:spcPts val="500"/>
              </a:spcBef>
              <a:spcAft>
                <a:spcPts val="0"/>
              </a:spcAft>
              <a:buClr>
                <a:srgbClr val="262626"/>
              </a:buClr>
              <a:buSzPts val="2000"/>
              <a:buFont typeface="Arial"/>
              <a:buNone/>
              <a:defRPr sz="2000" b="1"/>
            </a:lvl2pPr>
            <a:lvl3pPr marL="1371600" lvl="2" indent="-228600" algn="l">
              <a:lnSpc>
                <a:spcPct val="100000"/>
              </a:lnSpc>
              <a:spcBef>
                <a:spcPts val="500"/>
              </a:spcBef>
              <a:spcAft>
                <a:spcPts val="0"/>
              </a:spcAft>
              <a:buClr>
                <a:srgbClr val="262626"/>
              </a:buClr>
              <a:buSzPts val="1440"/>
              <a:buNone/>
              <a:defRPr sz="1800" b="1"/>
            </a:lvl3pPr>
            <a:lvl4pPr marL="1828800" lvl="3" indent="-228600" algn="l">
              <a:lnSpc>
                <a:spcPct val="100000"/>
              </a:lnSpc>
              <a:spcBef>
                <a:spcPts val="500"/>
              </a:spcBef>
              <a:spcAft>
                <a:spcPts val="0"/>
              </a:spcAft>
              <a:buClr>
                <a:srgbClr val="262626"/>
              </a:buClr>
              <a:buSzPts val="1600"/>
              <a:buFont typeface="Arial"/>
              <a:buNone/>
              <a:defRPr sz="1600" b="1"/>
            </a:lvl4pPr>
            <a:lvl5pPr marL="2286000" lvl="4" indent="-228600" algn="l">
              <a:lnSpc>
                <a:spcPct val="100000"/>
              </a:lnSpc>
              <a:spcBef>
                <a:spcPts val="500"/>
              </a:spcBef>
              <a:spcAft>
                <a:spcPts val="0"/>
              </a:spcAft>
              <a:buClr>
                <a:srgbClr val="262626"/>
              </a:buClr>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1071562" y="2717801"/>
            <a:ext cx="4452938" cy="355945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Font typeface="Arial"/>
              <a:buNone/>
              <a:defRPr/>
            </a:lvl2pPr>
            <a:lvl3pPr marL="1371600" lvl="2" indent="-309880" algn="l">
              <a:lnSpc>
                <a:spcPct val="100000"/>
              </a:lnSpc>
              <a:spcBef>
                <a:spcPts val="500"/>
              </a:spcBef>
              <a:spcAft>
                <a:spcPts val="0"/>
              </a:spcAft>
              <a:buClr>
                <a:srgbClr val="262626"/>
              </a:buClr>
              <a:buSzPts val="1280"/>
              <a:buChar char="•"/>
              <a:defRPr/>
            </a:lvl3pPr>
            <a:lvl4pPr marL="1828800" lvl="3" indent="-228600" algn="l">
              <a:lnSpc>
                <a:spcPct val="100000"/>
              </a:lnSpc>
              <a:spcBef>
                <a:spcPts val="500"/>
              </a:spcBef>
              <a:spcAft>
                <a:spcPts val="0"/>
              </a:spcAft>
              <a:buClr>
                <a:srgbClr val="262626"/>
              </a:buClr>
              <a:buSzPts val="1400"/>
              <a:buFont typeface="Arial"/>
              <a:buNone/>
              <a:defRPr/>
            </a:lvl4pPr>
            <a:lvl5pPr marL="2286000" lvl="4" indent="-299720" algn="l">
              <a:lnSpc>
                <a:spcPct val="100000"/>
              </a:lnSpc>
              <a:spcBef>
                <a:spcPts val="500"/>
              </a:spcBef>
              <a:spcAft>
                <a:spcPts val="0"/>
              </a:spcAft>
              <a:buClr>
                <a:srgbClr val="262626"/>
              </a:buClr>
              <a:buSzPts val="11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5844540" y="1835219"/>
            <a:ext cx="501694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262626"/>
              </a:buClr>
              <a:buSzPts val="1600"/>
              <a:buNone/>
              <a:defRPr sz="2000" b="1" i="0" cap="none"/>
            </a:lvl1pPr>
            <a:lvl2pPr marL="914400" lvl="1" indent="-228600" algn="l">
              <a:lnSpc>
                <a:spcPct val="100000"/>
              </a:lnSpc>
              <a:spcBef>
                <a:spcPts val="500"/>
              </a:spcBef>
              <a:spcAft>
                <a:spcPts val="0"/>
              </a:spcAft>
              <a:buClr>
                <a:srgbClr val="262626"/>
              </a:buClr>
              <a:buSzPts val="2000"/>
              <a:buFont typeface="Arial"/>
              <a:buNone/>
              <a:defRPr sz="2000" b="1"/>
            </a:lvl2pPr>
            <a:lvl3pPr marL="1371600" lvl="2" indent="-228600" algn="l">
              <a:lnSpc>
                <a:spcPct val="100000"/>
              </a:lnSpc>
              <a:spcBef>
                <a:spcPts val="500"/>
              </a:spcBef>
              <a:spcAft>
                <a:spcPts val="0"/>
              </a:spcAft>
              <a:buClr>
                <a:srgbClr val="262626"/>
              </a:buClr>
              <a:buSzPts val="1440"/>
              <a:buNone/>
              <a:defRPr sz="1800" b="1"/>
            </a:lvl3pPr>
            <a:lvl4pPr marL="1828800" lvl="3" indent="-228600" algn="l">
              <a:lnSpc>
                <a:spcPct val="100000"/>
              </a:lnSpc>
              <a:spcBef>
                <a:spcPts val="500"/>
              </a:spcBef>
              <a:spcAft>
                <a:spcPts val="0"/>
              </a:spcAft>
              <a:buClr>
                <a:srgbClr val="262626"/>
              </a:buClr>
              <a:buSzPts val="1600"/>
              <a:buFont typeface="Arial"/>
              <a:buNone/>
              <a:defRPr sz="1600" b="1"/>
            </a:lvl4pPr>
            <a:lvl5pPr marL="2286000" lvl="4" indent="-228600" algn="l">
              <a:lnSpc>
                <a:spcPct val="100000"/>
              </a:lnSpc>
              <a:spcBef>
                <a:spcPts val="500"/>
              </a:spcBef>
              <a:spcAft>
                <a:spcPts val="0"/>
              </a:spcAft>
              <a:buClr>
                <a:srgbClr val="262626"/>
              </a:buClr>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5844540" y="2717800"/>
            <a:ext cx="5016943" cy="355945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Font typeface="Arial"/>
              <a:buNone/>
              <a:defRPr/>
            </a:lvl2pPr>
            <a:lvl3pPr marL="1371600" lvl="2" indent="-309880" algn="l">
              <a:lnSpc>
                <a:spcPct val="100000"/>
              </a:lnSpc>
              <a:spcBef>
                <a:spcPts val="500"/>
              </a:spcBef>
              <a:spcAft>
                <a:spcPts val="0"/>
              </a:spcAft>
              <a:buClr>
                <a:srgbClr val="262626"/>
              </a:buClr>
              <a:buSzPts val="1280"/>
              <a:buChar char="•"/>
              <a:defRPr/>
            </a:lvl3pPr>
            <a:lvl4pPr marL="1828800" lvl="3" indent="-228600" algn="l">
              <a:lnSpc>
                <a:spcPct val="100000"/>
              </a:lnSpc>
              <a:spcBef>
                <a:spcPts val="500"/>
              </a:spcBef>
              <a:spcAft>
                <a:spcPts val="0"/>
              </a:spcAft>
              <a:buClr>
                <a:srgbClr val="262626"/>
              </a:buClr>
              <a:buSzPts val="1400"/>
              <a:buFont typeface="Arial"/>
              <a:buNone/>
              <a:defRPr/>
            </a:lvl4pPr>
            <a:lvl5pPr marL="2286000" lvl="4" indent="-299720" algn="l">
              <a:lnSpc>
                <a:spcPct val="100000"/>
              </a:lnSpc>
              <a:spcBef>
                <a:spcPts val="500"/>
              </a:spcBef>
              <a:spcAft>
                <a:spcPts val="0"/>
              </a:spcAft>
              <a:buClr>
                <a:srgbClr val="262626"/>
              </a:buClr>
              <a:buSzPts val="11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9" name="Google Shape;49;p19"/>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20"/>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1063633" y="457200"/>
            <a:ext cx="4170355" cy="1917509"/>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rgbClr val="26262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1"/>
          <p:cNvSpPr txBox="1">
            <a:spLocks noGrp="1"/>
          </p:cNvSpPr>
          <p:nvPr>
            <p:ph type="body" idx="1"/>
          </p:nvPr>
        </p:nvSpPr>
        <p:spPr>
          <a:xfrm>
            <a:off x="5481637" y="457200"/>
            <a:ext cx="5562601" cy="594360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1000"/>
              </a:spcBef>
              <a:spcAft>
                <a:spcPts val="0"/>
              </a:spcAft>
              <a:buClr>
                <a:srgbClr val="262626"/>
              </a:buClr>
              <a:buSzPts val="2240"/>
              <a:buChar char="•"/>
              <a:defRPr sz="2800"/>
            </a:lvl1pPr>
            <a:lvl2pPr marL="914400" lvl="1" indent="-228600" algn="l">
              <a:lnSpc>
                <a:spcPct val="100000"/>
              </a:lnSpc>
              <a:spcBef>
                <a:spcPts val="500"/>
              </a:spcBef>
              <a:spcAft>
                <a:spcPts val="0"/>
              </a:spcAft>
              <a:buClr>
                <a:srgbClr val="262626"/>
              </a:buClr>
              <a:buSzPts val="2400"/>
              <a:buFont typeface="Arial"/>
              <a:buNone/>
              <a:defRPr sz="2400"/>
            </a:lvl2pPr>
            <a:lvl3pPr marL="1371600" lvl="2" indent="-330200" algn="l">
              <a:lnSpc>
                <a:spcPct val="100000"/>
              </a:lnSpc>
              <a:spcBef>
                <a:spcPts val="500"/>
              </a:spcBef>
              <a:spcAft>
                <a:spcPts val="0"/>
              </a:spcAft>
              <a:buClr>
                <a:srgbClr val="262626"/>
              </a:buClr>
              <a:buSzPts val="1600"/>
              <a:buChar char="•"/>
              <a:defRPr sz="2000"/>
            </a:lvl3pPr>
            <a:lvl4pPr marL="1828800" lvl="3" indent="-228600" algn="l">
              <a:lnSpc>
                <a:spcPct val="100000"/>
              </a:lnSpc>
              <a:spcBef>
                <a:spcPts val="500"/>
              </a:spcBef>
              <a:spcAft>
                <a:spcPts val="0"/>
              </a:spcAft>
              <a:buClr>
                <a:srgbClr val="262626"/>
              </a:buClr>
              <a:buSzPts val="1800"/>
              <a:buFont typeface="Arial"/>
              <a:buNone/>
              <a:defRPr sz="1800"/>
            </a:lvl4pPr>
            <a:lvl5pPr marL="2286000" lvl="4" indent="-320039" algn="l">
              <a:lnSpc>
                <a:spcPct val="100000"/>
              </a:lnSpc>
              <a:spcBef>
                <a:spcPts val="500"/>
              </a:spcBef>
              <a:spcAft>
                <a:spcPts val="0"/>
              </a:spcAft>
              <a:buClr>
                <a:srgbClr val="262626"/>
              </a:buClr>
              <a:buSzPts val="1440"/>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1"/>
          <p:cNvSpPr txBox="1">
            <a:spLocks noGrp="1"/>
          </p:cNvSpPr>
          <p:nvPr>
            <p:ph type="body" idx="2"/>
          </p:nvPr>
        </p:nvSpPr>
        <p:spPr>
          <a:xfrm>
            <a:off x="1063633" y="2374708"/>
            <a:ext cx="4170355" cy="40260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62626"/>
              </a:buClr>
              <a:buSzPts val="1280"/>
              <a:buNone/>
              <a:defRPr sz="1600"/>
            </a:lvl1pPr>
            <a:lvl2pPr marL="914400" lvl="1" indent="-228600" algn="l">
              <a:lnSpc>
                <a:spcPct val="100000"/>
              </a:lnSpc>
              <a:spcBef>
                <a:spcPts val="500"/>
              </a:spcBef>
              <a:spcAft>
                <a:spcPts val="0"/>
              </a:spcAft>
              <a:buClr>
                <a:srgbClr val="262626"/>
              </a:buClr>
              <a:buSzPts val="1400"/>
              <a:buFont typeface="Arial"/>
              <a:buNone/>
              <a:defRPr sz="1400"/>
            </a:lvl2pPr>
            <a:lvl3pPr marL="1371600" lvl="2" indent="-228600" algn="l">
              <a:lnSpc>
                <a:spcPct val="100000"/>
              </a:lnSpc>
              <a:spcBef>
                <a:spcPts val="500"/>
              </a:spcBef>
              <a:spcAft>
                <a:spcPts val="0"/>
              </a:spcAft>
              <a:buClr>
                <a:srgbClr val="262626"/>
              </a:buClr>
              <a:buSzPts val="960"/>
              <a:buNone/>
              <a:defRPr sz="1200"/>
            </a:lvl3pPr>
            <a:lvl4pPr marL="1828800" lvl="3" indent="-228600" algn="l">
              <a:lnSpc>
                <a:spcPct val="100000"/>
              </a:lnSpc>
              <a:spcBef>
                <a:spcPts val="500"/>
              </a:spcBef>
              <a:spcAft>
                <a:spcPts val="0"/>
              </a:spcAft>
              <a:buClr>
                <a:srgbClr val="262626"/>
              </a:buClr>
              <a:buSzPts val="1000"/>
              <a:buFont typeface="Arial"/>
              <a:buNone/>
              <a:defRPr sz="1000"/>
            </a:lvl4pPr>
            <a:lvl5pPr marL="2286000" lvl="4" indent="-228600" algn="l">
              <a:lnSpc>
                <a:spcPct val="100000"/>
              </a:lnSpc>
              <a:spcBef>
                <a:spcPts val="500"/>
              </a:spcBef>
              <a:spcAft>
                <a:spcPts val="0"/>
              </a:spcAft>
              <a:buClr>
                <a:srgbClr val="262626"/>
              </a:buClr>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1062038" y="457199"/>
            <a:ext cx="3913241" cy="1928813"/>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rgbClr val="26262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2"/>
          <p:cNvSpPr>
            <a:spLocks noGrp="1"/>
          </p:cNvSpPr>
          <p:nvPr>
            <p:ph type="pic" idx="2"/>
          </p:nvPr>
        </p:nvSpPr>
        <p:spPr>
          <a:xfrm>
            <a:off x="5257752" y="457200"/>
            <a:ext cx="6110288" cy="5943600"/>
          </a:xfrm>
          <a:prstGeom prst="rect">
            <a:avLst/>
          </a:prstGeom>
          <a:noFill/>
          <a:ln>
            <a:noFill/>
          </a:ln>
        </p:spPr>
      </p:sp>
      <p:sp>
        <p:nvSpPr>
          <p:cNvPr id="65" name="Google Shape;65;p22"/>
          <p:cNvSpPr txBox="1">
            <a:spLocks noGrp="1"/>
          </p:cNvSpPr>
          <p:nvPr>
            <p:ph type="body" idx="1"/>
          </p:nvPr>
        </p:nvSpPr>
        <p:spPr>
          <a:xfrm>
            <a:off x="1062038" y="2386013"/>
            <a:ext cx="3913241" cy="40147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62626"/>
              </a:buClr>
              <a:buSzPts val="1280"/>
              <a:buNone/>
              <a:defRPr sz="1600"/>
            </a:lvl1pPr>
            <a:lvl2pPr marL="914400" lvl="1" indent="-228600" algn="l">
              <a:lnSpc>
                <a:spcPct val="100000"/>
              </a:lnSpc>
              <a:spcBef>
                <a:spcPts val="500"/>
              </a:spcBef>
              <a:spcAft>
                <a:spcPts val="0"/>
              </a:spcAft>
              <a:buClr>
                <a:srgbClr val="262626"/>
              </a:buClr>
              <a:buSzPts val="1400"/>
              <a:buFont typeface="Arial"/>
              <a:buNone/>
              <a:defRPr sz="1400"/>
            </a:lvl2pPr>
            <a:lvl3pPr marL="1371600" lvl="2" indent="-228600" algn="l">
              <a:lnSpc>
                <a:spcPct val="100000"/>
              </a:lnSpc>
              <a:spcBef>
                <a:spcPts val="500"/>
              </a:spcBef>
              <a:spcAft>
                <a:spcPts val="0"/>
              </a:spcAft>
              <a:buClr>
                <a:srgbClr val="262626"/>
              </a:buClr>
              <a:buSzPts val="960"/>
              <a:buNone/>
              <a:defRPr sz="1200"/>
            </a:lvl3pPr>
            <a:lvl4pPr marL="1828800" lvl="3" indent="-228600" algn="l">
              <a:lnSpc>
                <a:spcPct val="100000"/>
              </a:lnSpc>
              <a:spcBef>
                <a:spcPts val="500"/>
              </a:spcBef>
              <a:spcAft>
                <a:spcPts val="0"/>
              </a:spcAft>
              <a:buClr>
                <a:srgbClr val="262626"/>
              </a:buClr>
              <a:buSzPts val="1000"/>
              <a:buFont typeface="Arial"/>
              <a:buNone/>
              <a:defRPr sz="1000"/>
            </a:lvl4pPr>
            <a:lvl5pPr marL="2286000" lvl="4" indent="-228600" algn="l">
              <a:lnSpc>
                <a:spcPct val="100000"/>
              </a:lnSpc>
              <a:spcBef>
                <a:spcPts val="500"/>
              </a:spcBef>
              <a:spcAft>
                <a:spcPts val="0"/>
              </a:spcAft>
              <a:buClr>
                <a:srgbClr val="262626"/>
              </a:buClr>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2"/>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3" descr="A person in a dark room&#10;&#10;Description automatically generated"/>
          <p:cNvPicPr preferRelativeResize="0"/>
          <p:nvPr/>
        </p:nvPicPr>
        <p:blipFill rotWithShape="1">
          <a:blip r:embed="rId13">
            <a:alphaModFix/>
          </a:blip>
          <a:srcRect/>
          <a:stretch/>
        </p:blipFill>
        <p:spPr>
          <a:xfrm>
            <a:off x="10905744" y="0"/>
            <a:ext cx="1286256" cy="6858000"/>
          </a:xfrm>
          <a:prstGeom prst="rect">
            <a:avLst/>
          </a:prstGeom>
          <a:noFill/>
          <a:ln>
            <a:noFill/>
          </a:ln>
        </p:spPr>
      </p:pic>
      <p:sp>
        <p:nvSpPr>
          <p:cNvPr id="7" name="Google Shape;7;p13"/>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marR="0" lvl="0" algn="l" rtl="0">
              <a:lnSpc>
                <a:spcPct val="110000"/>
              </a:lnSpc>
              <a:spcBef>
                <a:spcPts val="0"/>
              </a:spcBef>
              <a:spcAft>
                <a:spcPts val="0"/>
              </a:spcAft>
              <a:buClr>
                <a:srgbClr val="262626"/>
              </a:buClr>
              <a:buSzPts val="2800"/>
              <a:buFont typeface="Arial"/>
              <a:buNone/>
              <a:defRPr sz="28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3"/>
          <p:cNvSpPr txBox="1">
            <a:spLocks noGrp="1"/>
          </p:cNvSpPr>
          <p:nvPr>
            <p:ph type="body" idx="1"/>
          </p:nvPr>
        </p:nvSpPr>
        <p:spPr>
          <a:xfrm>
            <a:off x="1050879" y="1825624"/>
            <a:ext cx="9810604" cy="442875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262626"/>
              </a:buClr>
              <a:buSzPts val="1600"/>
              <a:buFont typeface="Arial"/>
              <a:buChar char="•"/>
              <a:defRPr sz="2000" b="0" i="0" u="none" strike="noStrike" cap="none">
                <a:solidFill>
                  <a:srgbClr val="262626"/>
                </a:solidFill>
                <a:latin typeface="Arial"/>
                <a:ea typeface="Arial"/>
                <a:cs typeface="Arial"/>
                <a:sym typeface="Arial"/>
              </a:defRPr>
            </a:lvl1pPr>
            <a:lvl2pPr marL="914400" marR="0" lvl="1" indent="-228600" algn="l" rtl="0">
              <a:lnSpc>
                <a:spcPct val="100000"/>
              </a:lnSpc>
              <a:spcBef>
                <a:spcPts val="50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2pPr>
            <a:lvl3pPr marL="1371600" marR="0" lvl="2" indent="-309880" algn="l" rtl="0">
              <a:lnSpc>
                <a:spcPct val="100000"/>
              </a:lnSpc>
              <a:spcBef>
                <a:spcPts val="500"/>
              </a:spcBef>
              <a:spcAft>
                <a:spcPts val="0"/>
              </a:spcAft>
              <a:buClr>
                <a:srgbClr val="262626"/>
              </a:buClr>
              <a:buSzPts val="1280"/>
              <a:buFont typeface="Arial"/>
              <a:buChar char="•"/>
              <a:defRPr sz="1600" b="0" i="0" u="none" strike="noStrike" cap="none">
                <a:solidFill>
                  <a:srgbClr val="262626"/>
                </a:solidFill>
                <a:latin typeface="Arial"/>
                <a:ea typeface="Arial"/>
                <a:cs typeface="Arial"/>
                <a:sym typeface="Arial"/>
              </a:defRPr>
            </a:lvl3pPr>
            <a:lvl4pPr marL="1828800" marR="0" lvl="3" indent="-228600" algn="l" rtl="0">
              <a:lnSpc>
                <a:spcPct val="100000"/>
              </a:lnSpc>
              <a:spcBef>
                <a:spcPts val="500"/>
              </a:spcBef>
              <a:spcAft>
                <a:spcPts val="0"/>
              </a:spcAft>
              <a:buClr>
                <a:srgbClr val="262626"/>
              </a:buClr>
              <a:buSzPts val="1400"/>
              <a:buFont typeface="Arial"/>
              <a:buNone/>
              <a:defRPr sz="1400" b="0" i="0" u="none" strike="noStrike" cap="none">
                <a:solidFill>
                  <a:srgbClr val="262626"/>
                </a:solidFill>
                <a:latin typeface="Arial"/>
                <a:ea typeface="Arial"/>
                <a:cs typeface="Arial"/>
                <a:sym typeface="Arial"/>
              </a:defRPr>
            </a:lvl4pPr>
            <a:lvl5pPr marL="2286000" marR="0" lvl="4" indent="-299720" algn="l" rtl="0">
              <a:lnSpc>
                <a:spcPct val="100000"/>
              </a:lnSpc>
              <a:spcBef>
                <a:spcPts val="500"/>
              </a:spcBef>
              <a:spcAft>
                <a:spcPts val="0"/>
              </a:spcAft>
              <a:buClr>
                <a:srgbClr val="262626"/>
              </a:buClr>
              <a:buSzPts val="1120"/>
              <a:buFont typeface="Arial"/>
              <a:buChar char="•"/>
              <a:defRPr sz="14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 name="Google Shape;9;p13"/>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26262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3"/>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26262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13"/>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0" i="0" u="none" strike="noStrike" cap="none">
                <a:solidFill>
                  <a:srgbClr val="262626"/>
                </a:solidFill>
                <a:latin typeface="Arial"/>
                <a:ea typeface="Arial"/>
                <a:cs typeface="Arial"/>
                <a:sym typeface="Arial"/>
              </a:defRPr>
            </a:lvl1pPr>
            <a:lvl2pPr marL="0" marR="0" lvl="1" indent="0" algn="ctr" rtl="0">
              <a:spcBef>
                <a:spcPts val="0"/>
              </a:spcBef>
              <a:buNone/>
              <a:defRPr sz="1600" b="0" i="0" u="none" strike="noStrike" cap="none">
                <a:solidFill>
                  <a:srgbClr val="262626"/>
                </a:solidFill>
                <a:latin typeface="Arial"/>
                <a:ea typeface="Arial"/>
                <a:cs typeface="Arial"/>
                <a:sym typeface="Arial"/>
              </a:defRPr>
            </a:lvl2pPr>
            <a:lvl3pPr marL="0" marR="0" lvl="2" indent="0" algn="ctr" rtl="0">
              <a:spcBef>
                <a:spcPts val="0"/>
              </a:spcBef>
              <a:buNone/>
              <a:defRPr sz="1600" b="0" i="0" u="none" strike="noStrike" cap="none">
                <a:solidFill>
                  <a:srgbClr val="262626"/>
                </a:solidFill>
                <a:latin typeface="Arial"/>
                <a:ea typeface="Arial"/>
                <a:cs typeface="Arial"/>
                <a:sym typeface="Arial"/>
              </a:defRPr>
            </a:lvl3pPr>
            <a:lvl4pPr marL="0" marR="0" lvl="3" indent="0" algn="ctr" rtl="0">
              <a:spcBef>
                <a:spcPts val="0"/>
              </a:spcBef>
              <a:buNone/>
              <a:defRPr sz="1600" b="0" i="0" u="none" strike="noStrike" cap="none">
                <a:solidFill>
                  <a:srgbClr val="262626"/>
                </a:solidFill>
                <a:latin typeface="Arial"/>
                <a:ea typeface="Arial"/>
                <a:cs typeface="Arial"/>
                <a:sym typeface="Arial"/>
              </a:defRPr>
            </a:lvl4pPr>
            <a:lvl5pPr marL="0" marR="0" lvl="4" indent="0" algn="ctr" rtl="0">
              <a:spcBef>
                <a:spcPts val="0"/>
              </a:spcBef>
              <a:buNone/>
              <a:defRPr sz="1600" b="0" i="0" u="none" strike="noStrike" cap="none">
                <a:solidFill>
                  <a:srgbClr val="262626"/>
                </a:solidFill>
                <a:latin typeface="Arial"/>
                <a:ea typeface="Arial"/>
                <a:cs typeface="Arial"/>
                <a:sym typeface="Arial"/>
              </a:defRPr>
            </a:lvl5pPr>
            <a:lvl6pPr marL="0" marR="0" lvl="5" indent="0" algn="ctr" rtl="0">
              <a:spcBef>
                <a:spcPts val="0"/>
              </a:spcBef>
              <a:buNone/>
              <a:defRPr sz="1600" b="0" i="0" u="none" strike="noStrike" cap="none">
                <a:solidFill>
                  <a:srgbClr val="262626"/>
                </a:solidFill>
                <a:latin typeface="Arial"/>
                <a:ea typeface="Arial"/>
                <a:cs typeface="Arial"/>
                <a:sym typeface="Arial"/>
              </a:defRPr>
            </a:lvl6pPr>
            <a:lvl7pPr marL="0" marR="0" lvl="6" indent="0" algn="ctr" rtl="0">
              <a:spcBef>
                <a:spcPts val="0"/>
              </a:spcBef>
              <a:buNone/>
              <a:defRPr sz="1600" b="0" i="0" u="none" strike="noStrike" cap="none">
                <a:solidFill>
                  <a:srgbClr val="262626"/>
                </a:solidFill>
                <a:latin typeface="Arial"/>
                <a:ea typeface="Arial"/>
                <a:cs typeface="Arial"/>
                <a:sym typeface="Arial"/>
              </a:defRPr>
            </a:lvl7pPr>
            <a:lvl8pPr marL="0" marR="0" lvl="7" indent="0" algn="ctr" rtl="0">
              <a:spcBef>
                <a:spcPts val="0"/>
              </a:spcBef>
              <a:buNone/>
              <a:defRPr sz="1600" b="0" i="0" u="none" strike="noStrike" cap="none">
                <a:solidFill>
                  <a:srgbClr val="262626"/>
                </a:solidFill>
                <a:latin typeface="Arial"/>
                <a:ea typeface="Arial"/>
                <a:cs typeface="Arial"/>
                <a:sym typeface="Arial"/>
              </a:defRPr>
            </a:lvl8pPr>
            <a:lvl9pPr marL="0" marR="0" lvl="8" indent="0" algn="ctr" rtl="0">
              <a:spcBef>
                <a:spcPts val="0"/>
              </a:spcBef>
              <a:buNone/>
              <a:defRPr sz="1600" b="0" i="0" u="none" strike="noStrike" cap="none">
                <a:solidFill>
                  <a:srgbClr val="26262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6" name="Google Shape;86;p1" descr="A building with a lawn and a tree&#10;&#10;Description automatically generated"/>
          <p:cNvPicPr preferRelativeResize="0"/>
          <p:nvPr/>
        </p:nvPicPr>
        <p:blipFill rotWithShape="1">
          <a:blip r:embed="rId3">
            <a:alphaModFix/>
          </a:blip>
          <a:srcRect l="27275" r="4724" b="-1"/>
          <a:stretch/>
        </p:blipFill>
        <p:spPr>
          <a:xfrm>
            <a:off x="7" y="10"/>
            <a:ext cx="12191979" cy="6857989"/>
          </a:xfrm>
          <a:prstGeom prst="rect">
            <a:avLst/>
          </a:prstGeom>
          <a:noFill/>
          <a:ln>
            <a:noFill/>
          </a:ln>
        </p:spPr>
      </p:pic>
      <p:sp>
        <p:nvSpPr>
          <p:cNvPr id="87" name="Google Shape;87;p1"/>
          <p:cNvSpPr/>
          <p:nvPr/>
        </p:nvSpPr>
        <p:spPr>
          <a:xfrm>
            <a:off x="433232" y="727064"/>
            <a:ext cx="3898347" cy="4256103"/>
          </a:xfrm>
          <a:custGeom>
            <a:avLst/>
            <a:gdLst/>
            <a:ahLst/>
            <a:cxnLst/>
            <a:rect l="l" t="t" r="r" b="b"/>
            <a:pathLst>
              <a:path w="3898347" h="4256103" extrusionOk="0">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solidFill>
            <a:schemeClr val="lt1"/>
          </a:solidFill>
          <a:ln>
            <a:noFill/>
          </a:ln>
          <a:effectLst>
            <a:outerShdw blurRad="254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1"/>
          <p:cNvSpPr/>
          <p:nvPr/>
        </p:nvSpPr>
        <p:spPr>
          <a:xfrm>
            <a:off x="433232" y="727064"/>
            <a:ext cx="3898347" cy="4256103"/>
          </a:xfrm>
          <a:custGeom>
            <a:avLst/>
            <a:gdLst/>
            <a:ahLst/>
            <a:cxnLst/>
            <a:rect l="l" t="t" r="r" b="b"/>
            <a:pathLst>
              <a:path w="3898347" h="4256103" extrusionOk="0">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9" name="Google Shape;89;p1"/>
          <p:cNvSpPr txBox="1">
            <a:spLocks noGrp="1"/>
          </p:cNvSpPr>
          <p:nvPr>
            <p:ph type="ctrTitle"/>
          </p:nvPr>
        </p:nvSpPr>
        <p:spPr>
          <a:xfrm>
            <a:off x="704665" y="1253925"/>
            <a:ext cx="3353466" cy="2068992"/>
          </a:xfrm>
          <a:prstGeom prst="rect">
            <a:avLst/>
          </a:prstGeom>
          <a:noFill/>
          <a:ln>
            <a:noFill/>
          </a:ln>
        </p:spPr>
        <p:txBody>
          <a:bodyPr spcFirstLastPara="1" wrap="square" lIns="91425" tIns="45700" rIns="91425" bIns="45700" anchor="b" anchorCtr="0">
            <a:normAutofit/>
          </a:bodyPr>
          <a:lstStyle/>
          <a:p>
            <a:pPr marL="0" lvl="0" indent="0" algn="ctr" rtl="0">
              <a:lnSpc>
                <a:spcPct val="110000"/>
              </a:lnSpc>
              <a:spcBef>
                <a:spcPts val="0"/>
              </a:spcBef>
              <a:spcAft>
                <a:spcPts val="0"/>
              </a:spcAft>
              <a:buClr>
                <a:srgbClr val="262626"/>
              </a:buClr>
              <a:buSzPts val="2600"/>
              <a:buFont typeface="Arial"/>
              <a:buNone/>
            </a:pPr>
            <a:r>
              <a:rPr lang="en-US" sz="2600"/>
              <a:t>YEAR 6 RESIDENTIAL</a:t>
            </a:r>
            <a:endParaRPr sz="2600"/>
          </a:p>
        </p:txBody>
      </p:sp>
      <p:sp>
        <p:nvSpPr>
          <p:cNvPr id="90" name="Google Shape;90;p1"/>
          <p:cNvSpPr txBox="1">
            <a:spLocks noGrp="1"/>
          </p:cNvSpPr>
          <p:nvPr>
            <p:ph type="subTitle" idx="1"/>
          </p:nvPr>
        </p:nvSpPr>
        <p:spPr>
          <a:xfrm>
            <a:off x="1093694" y="3477169"/>
            <a:ext cx="2545977" cy="82589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2626"/>
              </a:buClr>
              <a:buSzPts val="3200"/>
              <a:buNone/>
            </a:pPr>
            <a:r>
              <a:rPr lang="en-US" sz="4000"/>
              <a:t>Glan Llyn </a:t>
            </a:r>
            <a:endParaRPr/>
          </a:p>
        </p:txBody>
      </p:sp>
      <p:sp>
        <p:nvSpPr>
          <p:cNvPr id="91" name="Google Shape;91;p1"/>
          <p:cNvSpPr/>
          <p:nvPr/>
        </p:nvSpPr>
        <p:spPr>
          <a:xfrm rot="-205458">
            <a:off x="1791736" y="491177"/>
            <a:ext cx="1149890" cy="407804"/>
          </a:xfrm>
          <a:custGeom>
            <a:avLst/>
            <a:gdLst/>
            <a:ahLst/>
            <a:cxnLst/>
            <a:rect l="l" t="t" r="r" b="b"/>
            <a:pathLst>
              <a:path w="2201784" h="594531" extrusionOk="0">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6" name="Google Shape;166;p10"/>
          <p:cNvSpPr/>
          <p:nvPr/>
        </p:nvSpPr>
        <p:spPr>
          <a:xfrm>
            <a:off x="-1147" y="2992"/>
            <a:ext cx="12193149" cy="2344739"/>
          </a:xfrm>
          <a:custGeom>
            <a:avLst/>
            <a:gdLst/>
            <a:ahLst/>
            <a:cxnLst/>
            <a:rect l="l" t="t" r="r" b="b"/>
            <a:pathLst>
              <a:path w="12193149" h="2344739" extrusionOk="0">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7" name="Google Shape;167;p10"/>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262626"/>
              </a:buClr>
              <a:buSzPts val="2800"/>
              <a:buFont typeface="Arial"/>
              <a:buNone/>
            </a:pPr>
            <a:r>
              <a:rPr lang="en-US"/>
              <a:t>NIGHT TIME</a:t>
            </a:r>
            <a:endParaRPr/>
          </a:p>
        </p:txBody>
      </p:sp>
      <p:grpSp>
        <p:nvGrpSpPr>
          <p:cNvPr id="168" name="Google Shape;168;p10"/>
          <p:cNvGrpSpPr/>
          <p:nvPr/>
        </p:nvGrpSpPr>
        <p:grpSpPr>
          <a:xfrm>
            <a:off x="1050925" y="3473730"/>
            <a:ext cx="10064997" cy="1887187"/>
            <a:chOff x="0" y="887479"/>
            <a:chExt cx="10064997" cy="1887187"/>
          </a:xfrm>
        </p:grpSpPr>
        <p:sp>
          <p:nvSpPr>
            <p:cNvPr id="169" name="Google Shape;169;p10"/>
            <p:cNvSpPr/>
            <p:nvPr/>
          </p:nvSpPr>
          <p:spPr>
            <a:xfrm>
              <a:off x="0" y="887479"/>
              <a:ext cx="3145311" cy="1887187"/>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txBox="1"/>
            <p:nvPr/>
          </p:nvSpPr>
          <p:spPr>
            <a:xfrm>
              <a:off x="0" y="887479"/>
              <a:ext cx="3145311" cy="188718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Staff will be available all night for children if they need us. </a:t>
              </a:r>
              <a:endParaRPr/>
            </a:p>
          </p:txBody>
        </p:sp>
        <p:sp>
          <p:nvSpPr>
            <p:cNvPr id="171" name="Google Shape;171;p10"/>
            <p:cNvSpPr/>
            <p:nvPr/>
          </p:nvSpPr>
          <p:spPr>
            <a:xfrm>
              <a:off x="3459843" y="887479"/>
              <a:ext cx="3145311" cy="1887187"/>
            </a:xfrm>
            <a:prstGeom prst="rect">
              <a:avLst/>
            </a:prstGeom>
            <a:solidFill>
              <a:srgbClr val="69747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0"/>
            <p:cNvSpPr txBox="1"/>
            <p:nvPr/>
          </p:nvSpPr>
          <p:spPr>
            <a:xfrm>
              <a:off x="3459843" y="887479"/>
              <a:ext cx="3145311" cy="188718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Centre staff are also available 24 hours a day. </a:t>
              </a:r>
              <a:endParaRPr/>
            </a:p>
          </p:txBody>
        </p:sp>
        <p:sp>
          <p:nvSpPr>
            <p:cNvPr id="173" name="Google Shape;173;p10"/>
            <p:cNvSpPr/>
            <p:nvPr/>
          </p:nvSpPr>
          <p:spPr>
            <a:xfrm>
              <a:off x="6919686" y="887479"/>
              <a:ext cx="3145311" cy="1887187"/>
            </a:xfrm>
            <a:prstGeom prst="rect">
              <a:avLst/>
            </a:prstGeom>
            <a:solidFill>
              <a:srgbClr val="68767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txBox="1"/>
            <p:nvPr/>
          </p:nvSpPr>
          <p:spPr>
            <a:xfrm>
              <a:off x="6919686" y="887479"/>
              <a:ext cx="3145311" cy="1887187"/>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Please let us know if your children will need any specific strategies that may help them to settle if they become upset.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11"/>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0" name="Google Shape;180;p11"/>
          <p:cNvPicPr preferRelativeResize="0"/>
          <p:nvPr/>
        </p:nvPicPr>
        <p:blipFill rotWithShape="1">
          <a:blip r:embed="rId3">
            <a:alphaModFix/>
          </a:blip>
          <a:srcRect t="12363" r="-4" b="9994"/>
          <a:stretch/>
        </p:blipFill>
        <p:spPr>
          <a:xfrm>
            <a:off x="196731" y="175147"/>
            <a:ext cx="3792174" cy="3174339"/>
          </a:xfrm>
          <a:prstGeom prst="rect">
            <a:avLst/>
          </a:prstGeom>
          <a:noFill/>
          <a:ln>
            <a:noFill/>
          </a:ln>
        </p:spPr>
      </p:pic>
      <p:pic>
        <p:nvPicPr>
          <p:cNvPr id="181" name="Google Shape;181;p11" descr="A child from a rope&#10;&#10;Description automatically generated"/>
          <p:cNvPicPr preferRelativeResize="0"/>
          <p:nvPr/>
        </p:nvPicPr>
        <p:blipFill rotWithShape="1">
          <a:blip r:embed="rId4">
            <a:alphaModFix/>
          </a:blip>
          <a:srcRect r="-4" b="20475"/>
          <a:stretch/>
        </p:blipFill>
        <p:spPr>
          <a:xfrm>
            <a:off x="4209091" y="175147"/>
            <a:ext cx="3792174" cy="3174339"/>
          </a:xfrm>
          <a:prstGeom prst="rect">
            <a:avLst/>
          </a:prstGeom>
          <a:noFill/>
          <a:ln>
            <a:noFill/>
          </a:ln>
        </p:spPr>
      </p:pic>
      <p:pic>
        <p:nvPicPr>
          <p:cNvPr id="182" name="Google Shape;182;p11" descr="A group of people walking on a path&#10;&#10;Description automatically generated"/>
          <p:cNvPicPr preferRelativeResize="0"/>
          <p:nvPr/>
        </p:nvPicPr>
        <p:blipFill rotWithShape="1">
          <a:blip r:embed="rId5">
            <a:alphaModFix/>
          </a:blip>
          <a:srcRect t="20038" r="-1" b="3366"/>
          <a:stretch/>
        </p:blipFill>
        <p:spPr>
          <a:xfrm>
            <a:off x="8194217" y="175147"/>
            <a:ext cx="3792174" cy="3174339"/>
          </a:xfrm>
          <a:prstGeom prst="rect">
            <a:avLst/>
          </a:prstGeom>
          <a:noFill/>
          <a:ln>
            <a:noFill/>
          </a:ln>
        </p:spPr>
      </p:pic>
      <p:pic>
        <p:nvPicPr>
          <p:cNvPr id="183" name="Google Shape;183;p11" descr="A group of bowling balls on a rack&#10;&#10;Description automatically generated"/>
          <p:cNvPicPr preferRelativeResize="0"/>
          <p:nvPr/>
        </p:nvPicPr>
        <p:blipFill rotWithShape="1">
          <a:blip r:embed="rId6">
            <a:alphaModFix/>
          </a:blip>
          <a:srcRect t="17633" r="5" b="6056"/>
          <a:stretch/>
        </p:blipFill>
        <p:spPr>
          <a:xfrm>
            <a:off x="191088" y="3508511"/>
            <a:ext cx="3792174" cy="3171426"/>
          </a:xfrm>
          <a:prstGeom prst="rect">
            <a:avLst/>
          </a:prstGeom>
          <a:noFill/>
          <a:ln>
            <a:noFill/>
          </a:ln>
        </p:spPr>
      </p:pic>
      <p:pic>
        <p:nvPicPr>
          <p:cNvPr id="184" name="Google Shape;184;p11" descr="A group of people in a raft&#10;&#10;Description automatically generated"/>
          <p:cNvPicPr preferRelativeResize="0"/>
          <p:nvPr/>
        </p:nvPicPr>
        <p:blipFill rotWithShape="1">
          <a:blip r:embed="rId7">
            <a:alphaModFix/>
          </a:blip>
          <a:srcRect t="14952" r="-1" b="8942"/>
          <a:stretch/>
        </p:blipFill>
        <p:spPr>
          <a:xfrm>
            <a:off x="4203448" y="3508511"/>
            <a:ext cx="3792174" cy="3171426"/>
          </a:xfrm>
          <a:prstGeom prst="rect">
            <a:avLst/>
          </a:prstGeom>
          <a:noFill/>
          <a:ln>
            <a:noFill/>
          </a:ln>
        </p:spPr>
      </p:pic>
      <p:pic>
        <p:nvPicPr>
          <p:cNvPr id="185" name="Google Shape;185;p11" descr="A group of people in a canoe&#10;&#10;Description automatically generated"/>
          <p:cNvPicPr preferRelativeResize="0"/>
          <p:nvPr/>
        </p:nvPicPr>
        <p:blipFill rotWithShape="1">
          <a:blip r:embed="rId8">
            <a:alphaModFix/>
          </a:blip>
          <a:srcRect t="15552" r="1" b="7299"/>
          <a:stretch/>
        </p:blipFill>
        <p:spPr>
          <a:xfrm>
            <a:off x="8188574" y="3508511"/>
            <a:ext cx="3792174" cy="3171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262626"/>
              </a:buClr>
              <a:buSzPts val="2800"/>
              <a:buFont typeface="Arial"/>
              <a:buNone/>
            </a:pPr>
            <a:r>
              <a:rPr lang="en-US"/>
              <a:t>QUESTIONS FROM THE MEETING</a:t>
            </a:r>
            <a:endParaRPr/>
          </a:p>
        </p:txBody>
      </p:sp>
      <p:sp>
        <p:nvSpPr>
          <p:cNvPr id="191" name="Google Shape;191;p12"/>
          <p:cNvSpPr txBox="1">
            <a:spLocks noGrp="1"/>
          </p:cNvSpPr>
          <p:nvPr>
            <p:ph type="body" idx="1"/>
          </p:nvPr>
        </p:nvSpPr>
        <p:spPr>
          <a:xfrm>
            <a:off x="1050879" y="1825624"/>
            <a:ext cx="9810604" cy="4428753"/>
          </a:xfrm>
          <a:prstGeom prst="rect">
            <a:avLst/>
          </a:prstGeom>
          <a:noFill/>
          <a:ln>
            <a:noFill/>
          </a:ln>
        </p:spPr>
        <p:txBody>
          <a:bodyPr spcFirstLastPara="1" wrap="square" lIns="91425" tIns="45700" rIns="91425" bIns="45700" anchor="t" anchorCtr="0">
            <a:normAutofit fontScale="77500" lnSpcReduction="20000"/>
          </a:bodyPr>
          <a:lstStyle/>
          <a:p>
            <a:pPr marL="228600" lvl="0" indent="-213359" algn="l" rtl="0">
              <a:lnSpc>
                <a:spcPct val="100000"/>
              </a:lnSpc>
              <a:spcBef>
                <a:spcPts val="0"/>
              </a:spcBef>
              <a:spcAft>
                <a:spcPts val="0"/>
              </a:spcAft>
              <a:buClr>
                <a:srgbClr val="262626"/>
              </a:buClr>
              <a:buSzPct val="80000"/>
              <a:buChar char="•"/>
            </a:pPr>
            <a:r>
              <a:rPr lang="en-US" b="1"/>
              <a:t>Do we need to pack pillows? </a:t>
            </a:r>
            <a:endParaRPr/>
          </a:p>
          <a:p>
            <a:pPr marL="274320" lvl="1" indent="0" algn="l" rtl="0">
              <a:lnSpc>
                <a:spcPct val="100000"/>
              </a:lnSpc>
              <a:spcBef>
                <a:spcPts val="500"/>
              </a:spcBef>
              <a:spcAft>
                <a:spcPts val="0"/>
              </a:spcAft>
              <a:buClr>
                <a:srgbClr val="262626"/>
              </a:buClr>
              <a:buSzPct val="100000"/>
              <a:buFont typeface="Arial"/>
              <a:buNone/>
            </a:pPr>
            <a:r>
              <a:rPr lang="en-US"/>
              <a:t>No the centre will provide pillows</a:t>
            </a:r>
            <a:endParaRPr/>
          </a:p>
          <a:p>
            <a:pPr marL="228600" lvl="0" indent="-213359" algn="l" rtl="0">
              <a:lnSpc>
                <a:spcPct val="100000"/>
              </a:lnSpc>
              <a:spcBef>
                <a:spcPts val="1000"/>
              </a:spcBef>
              <a:spcAft>
                <a:spcPts val="0"/>
              </a:spcAft>
              <a:buClr>
                <a:srgbClr val="262626"/>
              </a:buClr>
              <a:buSzPct val="80000"/>
              <a:buChar char="•"/>
            </a:pPr>
            <a:r>
              <a:rPr lang="en-US" b="1"/>
              <a:t>Do they need more than one towel? </a:t>
            </a:r>
            <a:endParaRPr/>
          </a:p>
          <a:p>
            <a:pPr marL="274320" lvl="1" indent="0" algn="l" rtl="0">
              <a:lnSpc>
                <a:spcPct val="100000"/>
              </a:lnSpc>
              <a:spcBef>
                <a:spcPts val="500"/>
              </a:spcBef>
              <a:spcAft>
                <a:spcPts val="0"/>
              </a:spcAft>
              <a:buClr>
                <a:srgbClr val="262626"/>
              </a:buClr>
              <a:buSzPct val="100000"/>
              <a:buFont typeface="Arial"/>
              <a:buNone/>
            </a:pPr>
            <a:r>
              <a:rPr lang="en-US"/>
              <a:t>The centre says that one towel will be enough. Each room has its own showering facility. If you want to pack an extra towel for swimming, you may do so. </a:t>
            </a:r>
            <a:endParaRPr/>
          </a:p>
          <a:p>
            <a:pPr marL="228600" lvl="0" indent="-213359" algn="l" rtl="0">
              <a:lnSpc>
                <a:spcPct val="100000"/>
              </a:lnSpc>
              <a:spcBef>
                <a:spcPts val="1000"/>
              </a:spcBef>
              <a:spcAft>
                <a:spcPts val="0"/>
              </a:spcAft>
              <a:buClr>
                <a:srgbClr val="262626"/>
              </a:buClr>
              <a:buSzPct val="80000"/>
              <a:buChar char="•"/>
            </a:pPr>
            <a:r>
              <a:rPr lang="en-US" b="1"/>
              <a:t>Do we need to send them with their school jumpers?</a:t>
            </a:r>
            <a:endParaRPr/>
          </a:p>
          <a:p>
            <a:pPr marL="274320" lvl="1" indent="0" algn="l" rtl="0">
              <a:lnSpc>
                <a:spcPct val="100000"/>
              </a:lnSpc>
              <a:spcBef>
                <a:spcPts val="500"/>
              </a:spcBef>
              <a:spcAft>
                <a:spcPts val="0"/>
              </a:spcAft>
              <a:buClr>
                <a:srgbClr val="262626"/>
              </a:buClr>
              <a:buSzPct val="100000"/>
              <a:buFont typeface="Arial"/>
              <a:buNone/>
            </a:pPr>
            <a:r>
              <a:rPr lang="en-US"/>
              <a:t>No. Please send the children in clothes that are suitable for the activities. </a:t>
            </a:r>
            <a:endParaRPr/>
          </a:p>
          <a:p>
            <a:pPr marL="228600" lvl="0" indent="-213359" algn="l" rtl="0">
              <a:lnSpc>
                <a:spcPct val="100000"/>
              </a:lnSpc>
              <a:spcBef>
                <a:spcPts val="1000"/>
              </a:spcBef>
              <a:spcAft>
                <a:spcPts val="0"/>
              </a:spcAft>
              <a:buClr>
                <a:srgbClr val="262626"/>
              </a:buClr>
              <a:buSzPct val="80000"/>
              <a:buChar char="•"/>
            </a:pPr>
            <a:r>
              <a:rPr lang="en-US" b="1"/>
              <a:t>Can we call the children? </a:t>
            </a:r>
            <a:endParaRPr/>
          </a:p>
          <a:p>
            <a:pPr marL="274320" lvl="1" indent="0" algn="l" rtl="0">
              <a:lnSpc>
                <a:spcPct val="100000"/>
              </a:lnSpc>
              <a:spcBef>
                <a:spcPts val="500"/>
              </a:spcBef>
              <a:spcAft>
                <a:spcPts val="0"/>
              </a:spcAft>
              <a:buClr>
                <a:srgbClr val="262626"/>
              </a:buClr>
              <a:buSzPct val="100000"/>
              <a:buFont typeface="Arial"/>
              <a:buNone/>
            </a:pPr>
            <a:r>
              <a:rPr lang="en-US"/>
              <a:t>The children will need to leave their mobile phones at home. We will only contact you if we need to. If you have any concerns, please contact admin and they will inform us of any information that needs to be passed on. </a:t>
            </a:r>
            <a:endParaRPr/>
          </a:p>
          <a:p>
            <a:pPr marL="228600" lvl="0" indent="-213359" algn="l" rtl="0">
              <a:lnSpc>
                <a:spcPct val="100000"/>
              </a:lnSpc>
              <a:spcBef>
                <a:spcPts val="1000"/>
              </a:spcBef>
              <a:spcAft>
                <a:spcPts val="0"/>
              </a:spcAft>
              <a:buClr>
                <a:srgbClr val="262626"/>
              </a:buClr>
              <a:buSzPct val="80000"/>
              <a:buChar char="•"/>
            </a:pPr>
            <a:r>
              <a:rPr lang="en-US" b="1"/>
              <a:t>When will they arrive? </a:t>
            </a:r>
            <a:endParaRPr/>
          </a:p>
          <a:p>
            <a:pPr marL="274320" lvl="1" indent="0" algn="l" rtl="0">
              <a:lnSpc>
                <a:spcPct val="100000"/>
              </a:lnSpc>
              <a:spcBef>
                <a:spcPts val="500"/>
              </a:spcBef>
              <a:spcAft>
                <a:spcPts val="0"/>
              </a:spcAft>
              <a:buClr>
                <a:srgbClr val="262626"/>
              </a:buClr>
              <a:buSzPct val="100000"/>
              <a:buFont typeface="Arial"/>
              <a:buNone/>
            </a:pPr>
            <a:r>
              <a:rPr lang="en-US"/>
              <a:t>We are aiming to get to the centre for 11am. We will let school know when we get there. We will aim to leave the centre at 1:30pm on Friday. We are expecting to arrive at around 3:00pm but will keep school updated with our ETA. Please ensure that you collect your children. They will be released from the usual school gate.  </a:t>
            </a:r>
            <a:endParaRPr/>
          </a:p>
          <a:p>
            <a:pPr marL="274320" lvl="1" indent="0" algn="l" rtl="0">
              <a:lnSpc>
                <a:spcPct val="100000"/>
              </a:lnSpc>
              <a:spcBef>
                <a:spcPts val="500"/>
              </a:spcBef>
              <a:spcAft>
                <a:spcPts val="0"/>
              </a:spcAft>
              <a:buClr>
                <a:srgbClr val="262626"/>
              </a:buClr>
              <a:buSzPct val="100000"/>
              <a:buFont typeface="Arial"/>
              <a:buNone/>
            </a:pPr>
            <a:r>
              <a:rPr lang="en-US" b="1"/>
              <a:t>Where do the children who go to Breakfast Club go?</a:t>
            </a:r>
            <a:endParaRPr b="1"/>
          </a:p>
          <a:p>
            <a:pPr marL="274320" lvl="1" indent="0" algn="l" rtl="0">
              <a:lnSpc>
                <a:spcPct val="100000"/>
              </a:lnSpc>
              <a:spcBef>
                <a:spcPts val="500"/>
              </a:spcBef>
              <a:spcAft>
                <a:spcPts val="0"/>
              </a:spcAft>
              <a:buClr>
                <a:srgbClr val="262626"/>
              </a:buClr>
              <a:buSzPct val="100000"/>
              <a:buFont typeface="Arial"/>
              <a:buNone/>
            </a:pPr>
            <a:r>
              <a:rPr lang="en-US"/>
              <a:t>To Breakfast Club as normal. They can wheel their cases down as they come to class. </a:t>
            </a:r>
            <a:endParaRPr/>
          </a:p>
          <a:p>
            <a:pPr marL="228600" lvl="0" indent="-134620" algn="l" rtl="0">
              <a:lnSpc>
                <a:spcPct val="100000"/>
              </a:lnSpc>
              <a:spcBef>
                <a:spcPts val="1000"/>
              </a:spcBef>
              <a:spcAft>
                <a:spcPts val="0"/>
              </a:spcAft>
              <a:buClr>
                <a:srgbClr val="262626"/>
              </a:buClr>
              <a:buSzPct val="8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10905744" y="0"/>
            <a:ext cx="1286256" cy="6858000"/>
          </a:xfrm>
          <a:prstGeom prst="rect">
            <a:avLst/>
          </a:prstGeom>
          <a:noFill/>
          <a:ln>
            <a:noFill/>
          </a:ln>
        </p:spPr>
      </p:pic>
      <p:sp>
        <p:nvSpPr>
          <p:cNvPr id="97" name="Google Shape;97;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 name="Google Shape;98;p2"/>
          <p:cNvSpPr/>
          <p:nvPr/>
        </p:nvSpPr>
        <p:spPr>
          <a:xfrm>
            <a:off x="1257463" y="1144989"/>
            <a:ext cx="9677074" cy="4048564"/>
          </a:xfrm>
          <a:custGeom>
            <a:avLst/>
            <a:gdLst/>
            <a:ahLst/>
            <a:cxnLst/>
            <a:rect l="l" t="t" r="r" b="b"/>
            <a:pathLst>
              <a:path w="8037833" h="3784177" extrusionOk="0">
                <a:moveTo>
                  <a:pt x="0" y="12763"/>
                </a:moveTo>
                <a:lnTo>
                  <a:pt x="8037833" y="0"/>
                </a:lnTo>
                <a:lnTo>
                  <a:pt x="8037833" y="3123098"/>
                </a:lnTo>
                <a:lnTo>
                  <a:pt x="8034343" y="3122573"/>
                </a:lnTo>
                <a:cubicBezTo>
                  <a:pt x="7983474" y="3121603"/>
                  <a:pt x="7958686" y="3166517"/>
                  <a:pt x="7877229" y="3143819"/>
                </a:cubicBezTo>
                <a:cubicBezTo>
                  <a:pt x="7902982" y="3130590"/>
                  <a:pt x="7764195" y="3161981"/>
                  <a:pt x="7752740" y="3181149"/>
                </a:cubicBezTo>
                <a:cubicBezTo>
                  <a:pt x="7676202" y="3198058"/>
                  <a:pt x="7659123" y="3129063"/>
                  <a:pt x="7588760" y="3183782"/>
                </a:cubicBezTo>
                <a:cubicBezTo>
                  <a:pt x="7551891" y="3215463"/>
                  <a:pt x="7426365" y="3228579"/>
                  <a:pt x="7351256" y="3276296"/>
                </a:cubicBezTo>
                <a:cubicBezTo>
                  <a:pt x="7314255" y="3274736"/>
                  <a:pt x="7277479" y="3268807"/>
                  <a:pt x="7241630" y="3258619"/>
                </a:cubicBezTo>
                <a:cubicBezTo>
                  <a:pt x="7225774" y="3249278"/>
                  <a:pt x="7215938" y="3250389"/>
                  <a:pt x="7197338" y="3224751"/>
                </a:cubicBezTo>
                <a:cubicBezTo>
                  <a:pt x="7195955" y="3243380"/>
                  <a:pt x="7188542" y="3231477"/>
                  <a:pt x="7180777" y="3222826"/>
                </a:cubicBezTo>
                <a:cubicBezTo>
                  <a:pt x="7171770" y="3230955"/>
                  <a:pt x="7156637" y="3256184"/>
                  <a:pt x="7146896" y="3256975"/>
                </a:cubicBezTo>
                <a:cubicBezTo>
                  <a:pt x="7127629" y="3216232"/>
                  <a:pt x="7125488" y="3280164"/>
                  <a:pt x="7101771" y="3257015"/>
                </a:cubicBezTo>
                <a:cubicBezTo>
                  <a:pt x="7091351" y="3270846"/>
                  <a:pt x="7071846" y="3326895"/>
                  <a:pt x="7047844" y="3303791"/>
                </a:cubicBezTo>
                <a:cubicBezTo>
                  <a:pt x="6992848" y="3331112"/>
                  <a:pt x="6969266" y="3372516"/>
                  <a:pt x="6912506" y="3361478"/>
                </a:cubicBezTo>
                <a:cubicBezTo>
                  <a:pt x="6904521" y="3387853"/>
                  <a:pt x="6807293" y="3321424"/>
                  <a:pt x="6819463" y="3368624"/>
                </a:cubicBezTo>
                <a:cubicBezTo>
                  <a:pt x="6800520" y="3366318"/>
                  <a:pt x="6786640" y="3347534"/>
                  <a:pt x="6797198" y="3378256"/>
                </a:cubicBezTo>
                <a:lnTo>
                  <a:pt x="6687784" y="3376132"/>
                </a:lnTo>
                <a:cubicBezTo>
                  <a:pt x="6627134" y="3366894"/>
                  <a:pt x="6605084" y="3434017"/>
                  <a:pt x="6566539" y="3382500"/>
                </a:cubicBezTo>
                <a:cubicBezTo>
                  <a:pt x="6505539" y="3381128"/>
                  <a:pt x="6435204" y="3374346"/>
                  <a:pt x="6352283" y="3374762"/>
                </a:cubicBezTo>
                <a:cubicBezTo>
                  <a:pt x="6293888" y="3372097"/>
                  <a:pt x="6170788" y="3347568"/>
                  <a:pt x="6111718" y="3357536"/>
                </a:cubicBezTo>
                <a:cubicBezTo>
                  <a:pt x="6041005" y="3333697"/>
                  <a:pt x="6098061" y="3372084"/>
                  <a:pt x="6022263" y="3359057"/>
                </a:cubicBezTo>
                <a:cubicBezTo>
                  <a:pt x="5989123" y="3410585"/>
                  <a:pt x="5931322" y="3384912"/>
                  <a:pt x="5891274" y="3397681"/>
                </a:cubicBezTo>
                <a:cubicBezTo>
                  <a:pt x="5845239" y="3408862"/>
                  <a:pt x="5792317" y="3420977"/>
                  <a:pt x="5746050" y="3426142"/>
                </a:cubicBezTo>
                <a:cubicBezTo>
                  <a:pt x="5709404" y="3402923"/>
                  <a:pt x="5659139" y="3459917"/>
                  <a:pt x="5613670" y="3428671"/>
                </a:cubicBezTo>
                <a:cubicBezTo>
                  <a:pt x="5596941" y="3421144"/>
                  <a:pt x="5545141" y="3422095"/>
                  <a:pt x="5535334" y="3437044"/>
                </a:cubicBezTo>
                <a:cubicBezTo>
                  <a:pt x="5524532" y="3440286"/>
                  <a:pt x="5511933" y="3434991"/>
                  <a:pt x="5506940" y="3450999"/>
                </a:cubicBezTo>
                <a:cubicBezTo>
                  <a:pt x="5498692" y="3470265"/>
                  <a:pt x="5461008" y="3440518"/>
                  <a:pt x="5466372" y="3463245"/>
                </a:cubicBezTo>
                <a:cubicBezTo>
                  <a:pt x="5439614" y="3442862"/>
                  <a:pt x="5418331" y="3483220"/>
                  <a:pt x="5395833" y="3493194"/>
                </a:cubicBezTo>
                <a:cubicBezTo>
                  <a:pt x="5374758" y="3472971"/>
                  <a:pt x="5354436" y="3500114"/>
                  <a:pt x="5305325" y="3505200"/>
                </a:cubicBezTo>
                <a:cubicBezTo>
                  <a:pt x="5282149" y="3481812"/>
                  <a:pt x="5266154" y="3522676"/>
                  <a:pt x="5223043" y="3491664"/>
                </a:cubicBezTo>
                <a:cubicBezTo>
                  <a:pt x="5200154" y="3491478"/>
                  <a:pt x="5207329" y="3491346"/>
                  <a:pt x="5167992" y="3486279"/>
                </a:cubicBezTo>
                <a:cubicBezTo>
                  <a:pt x="5107971" y="3480838"/>
                  <a:pt x="5042315" y="3467667"/>
                  <a:pt x="4987020" y="3461263"/>
                </a:cubicBezTo>
                <a:cubicBezTo>
                  <a:pt x="4924981" y="3458977"/>
                  <a:pt x="4971120" y="3508066"/>
                  <a:pt x="4890003" y="3469874"/>
                </a:cubicBezTo>
                <a:cubicBezTo>
                  <a:pt x="4883619" y="3488080"/>
                  <a:pt x="4873972" y="3489465"/>
                  <a:pt x="4856654" y="3481880"/>
                </a:cubicBezTo>
                <a:cubicBezTo>
                  <a:pt x="4826649" y="3482096"/>
                  <a:pt x="4833746" y="3526606"/>
                  <a:pt x="4800711" y="3501441"/>
                </a:cubicBezTo>
                <a:cubicBezTo>
                  <a:pt x="4808694" y="3525119"/>
                  <a:pt x="4745093" y="3513953"/>
                  <a:pt x="4761569" y="3538103"/>
                </a:cubicBezTo>
                <a:cubicBezTo>
                  <a:pt x="4744478" y="3561060"/>
                  <a:pt x="4730992" y="3525632"/>
                  <a:pt x="4713734" y="3545724"/>
                </a:cubicBezTo>
                <a:cubicBezTo>
                  <a:pt x="4694993" y="3545439"/>
                  <a:pt x="4672479" y="3533026"/>
                  <a:pt x="4649120" y="3536392"/>
                </a:cubicBezTo>
                <a:cubicBezTo>
                  <a:pt x="4617081" y="3524764"/>
                  <a:pt x="4613909" y="3550370"/>
                  <a:pt x="4573578" y="3565923"/>
                </a:cubicBezTo>
                <a:cubicBezTo>
                  <a:pt x="4554559" y="3553131"/>
                  <a:pt x="4541305" y="3561025"/>
                  <a:pt x="4529117" y="3575592"/>
                </a:cubicBezTo>
                <a:cubicBezTo>
                  <a:pt x="4488096" y="3574977"/>
                  <a:pt x="4453361" y="3598310"/>
                  <a:pt x="4408641" y="3610000"/>
                </a:cubicBezTo>
                <a:cubicBezTo>
                  <a:pt x="4359520" y="3631497"/>
                  <a:pt x="4386585" y="3626629"/>
                  <a:pt x="4356402" y="3642792"/>
                </a:cubicBezTo>
                <a:lnTo>
                  <a:pt x="4270245" y="3665789"/>
                </a:lnTo>
                <a:lnTo>
                  <a:pt x="4208725" y="3678132"/>
                </a:lnTo>
                <a:lnTo>
                  <a:pt x="4191289" y="3702380"/>
                </a:lnTo>
                <a:lnTo>
                  <a:pt x="4191039" y="3702831"/>
                </a:lnTo>
                <a:lnTo>
                  <a:pt x="4181340" y="3701729"/>
                </a:lnTo>
                <a:cubicBezTo>
                  <a:pt x="4164960" y="3698824"/>
                  <a:pt x="4149012" y="3695007"/>
                  <a:pt x="4133816" y="3690565"/>
                </a:cubicBezTo>
                <a:cubicBezTo>
                  <a:pt x="4121337" y="3715793"/>
                  <a:pt x="4065005" y="3684188"/>
                  <a:pt x="4071732" y="3732513"/>
                </a:cubicBezTo>
                <a:cubicBezTo>
                  <a:pt x="4051251" y="3727949"/>
                  <a:pt x="4038650" y="3707633"/>
                  <a:pt x="4045924" y="3739404"/>
                </a:cubicBezTo>
                <a:cubicBezTo>
                  <a:pt x="4039196" y="3738807"/>
                  <a:pt x="4035086" y="3741389"/>
                  <a:pt x="4032171" y="3745523"/>
                </a:cubicBezTo>
                <a:lnTo>
                  <a:pt x="4011556" y="3729673"/>
                </a:lnTo>
                <a:lnTo>
                  <a:pt x="3985774" y="3736547"/>
                </a:lnTo>
                <a:lnTo>
                  <a:pt x="3979769" y="3738769"/>
                </a:lnTo>
                <a:lnTo>
                  <a:pt x="3950014" y="3726942"/>
                </a:lnTo>
                <a:lnTo>
                  <a:pt x="3934671" y="3723339"/>
                </a:lnTo>
                <a:lnTo>
                  <a:pt x="3930274" y="3717148"/>
                </a:lnTo>
                <a:cubicBezTo>
                  <a:pt x="3925557" y="3713336"/>
                  <a:pt x="3918845" y="3711571"/>
                  <a:pt x="3907660" y="3714456"/>
                </a:cubicBezTo>
                <a:lnTo>
                  <a:pt x="3905087" y="3716098"/>
                </a:lnTo>
                <a:lnTo>
                  <a:pt x="3886347" y="3706620"/>
                </a:lnTo>
                <a:cubicBezTo>
                  <a:pt x="3880298" y="3702306"/>
                  <a:pt x="3874918" y="3696877"/>
                  <a:pt x="3870533" y="3689905"/>
                </a:cubicBezTo>
                <a:cubicBezTo>
                  <a:pt x="3807578" y="3724969"/>
                  <a:pt x="3747319" y="3689891"/>
                  <a:pt x="3678563" y="3694486"/>
                </a:cubicBezTo>
                <a:cubicBezTo>
                  <a:pt x="3619015" y="3647819"/>
                  <a:pt x="3541898" y="3698501"/>
                  <a:pt x="3524121" y="3642736"/>
                </a:cubicBezTo>
                <a:cubicBezTo>
                  <a:pt x="3473280" y="3637953"/>
                  <a:pt x="3441828" y="3666410"/>
                  <a:pt x="3373519" y="3665785"/>
                </a:cubicBezTo>
                <a:cubicBezTo>
                  <a:pt x="3301144" y="3619995"/>
                  <a:pt x="3195679" y="3661016"/>
                  <a:pt x="3114267" y="3638983"/>
                </a:cubicBezTo>
                <a:cubicBezTo>
                  <a:pt x="3050301" y="3631891"/>
                  <a:pt x="3014478" y="3623781"/>
                  <a:pt x="2989722" y="3623230"/>
                </a:cubicBezTo>
                <a:cubicBezTo>
                  <a:pt x="2981490" y="3626253"/>
                  <a:pt x="2973615" y="3630768"/>
                  <a:pt x="2965734" y="3635676"/>
                </a:cubicBezTo>
                <a:lnTo>
                  <a:pt x="2961603" y="3638221"/>
                </a:lnTo>
                <a:lnTo>
                  <a:pt x="2944959" y="3639723"/>
                </a:lnTo>
                <a:lnTo>
                  <a:pt x="2940402" y="3651000"/>
                </a:lnTo>
                <a:lnTo>
                  <a:pt x="2884777" y="3660775"/>
                </a:lnTo>
                <a:cubicBezTo>
                  <a:pt x="2847798" y="3633323"/>
                  <a:pt x="2784577" y="3683878"/>
                  <a:pt x="2739034" y="3647396"/>
                </a:cubicBezTo>
                <a:cubicBezTo>
                  <a:pt x="2721723" y="3637914"/>
                  <a:pt x="2664700" y="3632640"/>
                  <a:pt x="2651827" y="3646306"/>
                </a:cubicBezTo>
                <a:cubicBezTo>
                  <a:pt x="2639507" y="3648229"/>
                  <a:pt x="2626416" y="3641459"/>
                  <a:pt x="2618680" y="3656755"/>
                </a:cubicBezTo>
                <a:cubicBezTo>
                  <a:pt x="2606912" y="3674893"/>
                  <a:pt x="2569710" y="3640834"/>
                  <a:pt x="2572404" y="3664043"/>
                </a:cubicBezTo>
                <a:cubicBezTo>
                  <a:pt x="2539908" y="3664264"/>
                  <a:pt x="2468909" y="3658244"/>
                  <a:pt x="2423704" y="3658079"/>
                </a:cubicBezTo>
                <a:cubicBezTo>
                  <a:pt x="2401541" y="3632076"/>
                  <a:pt x="2336245" y="3667858"/>
                  <a:pt x="2301172" y="3663053"/>
                </a:cubicBezTo>
                <a:cubicBezTo>
                  <a:pt x="2270382" y="3664836"/>
                  <a:pt x="2295133" y="3678405"/>
                  <a:pt x="2258745" y="3673229"/>
                </a:cubicBezTo>
                <a:cubicBezTo>
                  <a:pt x="2189914" y="3624313"/>
                  <a:pt x="2142671" y="3658345"/>
                  <a:pt x="2082844" y="3645349"/>
                </a:cubicBezTo>
                <a:cubicBezTo>
                  <a:pt x="2015031" y="3635633"/>
                  <a:pt x="2022192" y="3649098"/>
                  <a:pt x="1938480" y="3601439"/>
                </a:cubicBezTo>
                <a:cubicBezTo>
                  <a:pt x="1928908" y="3618751"/>
                  <a:pt x="1918117" y="3618969"/>
                  <a:pt x="1900166" y="3609358"/>
                </a:cubicBezTo>
                <a:cubicBezTo>
                  <a:pt x="1875058" y="3614647"/>
                  <a:pt x="1732415" y="3629919"/>
                  <a:pt x="1704758" y="3637625"/>
                </a:cubicBezTo>
                <a:cubicBezTo>
                  <a:pt x="1665493" y="3642494"/>
                  <a:pt x="1699638" y="3634297"/>
                  <a:pt x="1664576" y="3638572"/>
                </a:cubicBezTo>
                <a:cubicBezTo>
                  <a:pt x="1631025" y="3623179"/>
                  <a:pt x="1623938" y="3648223"/>
                  <a:pt x="1577459" y="3658824"/>
                </a:cubicBezTo>
                <a:cubicBezTo>
                  <a:pt x="1558372" y="3643840"/>
                  <a:pt x="1542705" y="3650086"/>
                  <a:pt x="1527269" y="3663088"/>
                </a:cubicBezTo>
                <a:cubicBezTo>
                  <a:pt x="1482304" y="3657554"/>
                  <a:pt x="1440875" y="3676551"/>
                  <a:pt x="1390118" y="3682789"/>
                </a:cubicBezTo>
                <a:cubicBezTo>
                  <a:pt x="1335668" y="3664499"/>
                  <a:pt x="1306940" y="3702155"/>
                  <a:pt x="1252698" y="3708662"/>
                </a:cubicBezTo>
                <a:cubicBezTo>
                  <a:pt x="1205896" y="3739126"/>
                  <a:pt x="1252155" y="3739345"/>
                  <a:pt x="1206642" y="3736384"/>
                </a:cubicBezTo>
                <a:cubicBezTo>
                  <a:pt x="1133049" y="3701459"/>
                  <a:pt x="1172385" y="3788811"/>
                  <a:pt x="1058106" y="3776166"/>
                </a:cubicBezTo>
                <a:cubicBezTo>
                  <a:pt x="1051718" y="3770370"/>
                  <a:pt x="1037785" y="3776256"/>
                  <a:pt x="1039167" y="3784177"/>
                </a:cubicBezTo>
                <a:cubicBezTo>
                  <a:pt x="1031939" y="3781717"/>
                  <a:pt x="991014" y="3757614"/>
                  <a:pt x="989223" y="3770303"/>
                </a:cubicBezTo>
                <a:cubicBezTo>
                  <a:pt x="952800" y="3771798"/>
                  <a:pt x="940354" y="3773288"/>
                  <a:pt x="907906" y="3757678"/>
                </a:cubicBezTo>
                <a:cubicBezTo>
                  <a:pt x="837671" y="3779460"/>
                  <a:pt x="875987" y="3720282"/>
                  <a:pt x="825226" y="3726369"/>
                </a:cubicBezTo>
                <a:cubicBezTo>
                  <a:pt x="784475" y="3751356"/>
                  <a:pt x="769332" y="3730978"/>
                  <a:pt x="722264" y="3747612"/>
                </a:cubicBezTo>
                <a:cubicBezTo>
                  <a:pt x="705940" y="3706527"/>
                  <a:pt x="677954" y="3751976"/>
                  <a:pt x="659460" y="3740429"/>
                </a:cubicBezTo>
                <a:cubicBezTo>
                  <a:pt x="630609" y="3788461"/>
                  <a:pt x="587162" y="3738081"/>
                  <a:pt x="556552" y="3739124"/>
                </a:cubicBezTo>
                <a:cubicBezTo>
                  <a:pt x="512191" y="3741235"/>
                  <a:pt x="421524" y="3729868"/>
                  <a:pt x="385384" y="3726388"/>
                </a:cubicBezTo>
                <a:cubicBezTo>
                  <a:pt x="371829" y="3727776"/>
                  <a:pt x="368220" y="3731702"/>
                  <a:pt x="339711" y="3718242"/>
                </a:cubicBezTo>
                <a:cubicBezTo>
                  <a:pt x="302559" y="3699664"/>
                  <a:pt x="266533" y="3688299"/>
                  <a:pt x="222239" y="3672335"/>
                </a:cubicBezTo>
                <a:cubicBezTo>
                  <a:pt x="210647" y="3639657"/>
                  <a:pt x="164789" y="3691878"/>
                  <a:pt x="163578" y="3656292"/>
                </a:cubicBezTo>
                <a:cubicBezTo>
                  <a:pt x="143579" y="3679822"/>
                  <a:pt x="105972" y="3643221"/>
                  <a:pt x="72220" y="3645272"/>
                </a:cubicBezTo>
                <a:cubicBezTo>
                  <a:pt x="65331" y="3629421"/>
                  <a:pt x="57584" y="3630437"/>
                  <a:pt x="44395" y="3639455"/>
                </a:cubicBezTo>
                <a:cubicBezTo>
                  <a:pt x="30887" y="3640873"/>
                  <a:pt x="16617" y="3639423"/>
                  <a:pt x="1962" y="3635948"/>
                </a:cubicBezTo>
                <a:lnTo>
                  <a:pt x="0" y="3635261"/>
                </a:lnTo>
                <a:lnTo>
                  <a:pt x="0" y="12763"/>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2"/>
          <p:cNvSpPr txBox="1">
            <a:spLocks noGrp="1"/>
          </p:cNvSpPr>
          <p:nvPr>
            <p:ph type="title"/>
          </p:nvPr>
        </p:nvSpPr>
        <p:spPr>
          <a:xfrm>
            <a:off x="2369922" y="1399592"/>
            <a:ext cx="7601446" cy="4037952"/>
          </a:xfrm>
          <a:prstGeom prst="rect">
            <a:avLst/>
          </a:prstGeom>
          <a:noFill/>
          <a:ln>
            <a:noFill/>
          </a:ln>
        </p:spPr>
        <p:txBody>
          <a:bodyPr spcFirstLastPara="1" wrap="square" lIns="91425" tIns="45700" rIns="91425" bIns="45700" anchor="b" anchorCtr="0">
            <a:noAutofit/>
          </a:bodyPr>
          <a:lstStyle/>
          <a:p>
            <a:pPr marL="0" lvl="0" indent="0" algn="ctr" rtl="0">
              <a:lnSpc>
                <a:spcPct val="110000"/>
              </a:lnSpc>
              <a:spcBef>
                <a:spcPts val="0"/>
              </a:spcBef>
              <a:spcAft>
                <a:spcPts val="0"/>
              </a:spcAft>
              <a:buClr>
                <a:schemeClr val="dk2"/>
              </a:buClr>
              <a:buSzPts val="2000"/>
              <a:buFont typeface="Arial"/>
              <a:buNone/>
            </a:pPr>
            <a:r>
              <a:rPr lang="en-US" sz="2000" b="1">
                <a:solidFill>
                  <a:schemeClr val="dk2"/>
                </a:solidFill>
              </a:rPr>
              <a:t>DATES</a:t>
            </a:r>
            <a:br>
              <a:rPr lang="en-US" sz="2000">
                <a:solidFill>
                  <a:schemeClr val="dk2"/>
                </a:solidFill>
              </a:rPr>
            </a:br>
            <a:r>
              <a:rPr lang="en-US" sz="2000">
                <a:solidFill>
                  <a:schemeClr val="dk2"/>
                </a:solidFill>
              </a:rPr>
              <a:t>WEDNESDAY 17TH SEPTEMBER –FRIDAY 19TH SEPTEMBER</a:t>
            </a:r>
            <a:br>
              <a:rPr lang="en-US" sz="2000">
                <a:solidFill>
                  <a:schemeClr val="dk2"/>
                </a:solidFill>
              </a:rPr>
            </a:br>
            <a:br>
              <a:rPr lang="en-US" sz="2000">
                <a:solidFill>
                  <a:schemeClr val="dk2"/>
                </a:solidFill>
              </a:rPr>
            </a:br>
            <a:r>
              <a:rPr lang="en-US" sz="2000">
                <a:solidFill>
                  <a:schemeClr val="dk2"/>
                </a:solidFill>
              </a:rPr>
              <a:t>DEPARTURE: </a:t>
            </a:r>
            <a:r>
              <a:rPr lang="en-US" sz="2000" b="1">
                <a:solidFill>
                  <a:schemeClr val="dk2"/>
                </a:solidFill>
              </a:rPr>
              <a:t>9.30</a:t>
            </a:r>
            <a:r>
              <a:rPr lang="en-US" sz="2000">
                <a:solidFill>
                  <a:schemeClr val="dk2"/>
                </a:solidFill>
              </a:rPr>
              <a:t> </a:t>
            </a:r>
            <a:br>
              <a:rPr lang="en-US" sz="2000">
                <a:solidFill>
                  <a:schemeClr val="dk2"/>
                </a:solidFill>
              </a:rPr>
            </a:br>
            <a:r>
              <a:rPr lang="en-US" sz="2000">
                <a:solidFill>
                  <a:schemeClr val="dk2"/>
                </a:solidFill>
              </a:rPr>
              <a:t>ARRIVAL AT THE CENTRE: AROUND 11</a:t>
            </a:r>
            <a:br>
              <a:rPr lang="en-US" sz="2000">
                <a:solidFill>
                  <a:schemeClr val="dk2"/>
                </a:solidFill>
              </a:rPr>
            </a:br>
            <a:br>
              <a:rPr lang="en-US" sz="2000">
                <a:solidFill>
                  <a:schemeClr val="dk2"/>
                </a:solidFill>
              </a:rPr>
            </a:br>
            <a:r>
              <a:rPr lang="en-US" sz="2000">
                <a:solidFill>
                  <a:schemeClr val="dk2"/>
                </a:solidFill>
              </a:rPr>
              <a:t>ARRIVAL BACK AT SCHOOL ON FRIDAY: BEFORE THE END OF THE DAY. </a:t>
            </a:r>
            <a:br>
              <a:rPr lang="en-US" sz="2000">
                <a:solidFill>
                  <a:schemeClr val="dk2"/>
                </a:solidFill>
              </a:rPr>
            </a:br>
            <a:r>
              <a:rPr lang="en-US" sz="2000">
                <a:solidFill>
                  <a:schemeClr val="dk2"/>
                </a:solidFill>
              </a:rPr>
              <a:t>PLEASE ENSURE THERE IS SOMEONE TO COLLECT.  </a:t>
            </a:r>
            <a:endParaRPr sz="2000">
              <a:solidFill>
                <a:schemeClr val="dk2"/>
              </a:solidFill>
            </a:endParaRPr>
          </a:p>
        </p:txBody>
      </p:sp>
      <p:sp>
        <p:nvSpPr>
          <p:cNvPr id="100" name="Google Shape;100;p2"/>
          <p:cNvSpPr/>
          <p:nvPr/>
        </p:nvSpPr>
        <p:spPr>
          <a:xfrm>
            <a:off x="5421727" y="900998"/>
            <a:ext cx="1348547" cy="407804"/>
          </a:xfrm>
          <a:custGeom>
            <a:avLst/>
            <a:gdLst/>
            <a:ahLst/>
            <a:cxnLst/>
            <a:rect l="l" t="t" r="r" b="b"/>
            <a:pathLst>
              <a:path w="2201784" h="594531" extrusionOk="0">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a:stretch/>
        </p:blipFill>
        <p:spPr>
          <a:xfrm>
            <a:off x="10905744" y="0"/>
            <a:ext cx="1286256" cy="6858000"/>
          </a:xfrm>
          <a:prstGeom prst="rect">
            <a:avLst/>
          </a:prstGeom>
          <a:noFill/>
          <a:ln>
            <a:noFill/>
          </a:ln>
        </p:spPr>
      </p:pic>
      <p:sp>
        <p:nvSpPr>
          <p:cNvPr id="106" name="Google Shape;106;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7" name="Google Shape;107;p3"/>
          <p:cNvSpPr/>
          <p:nvPr/>
        </p:nvSpPr>
        <p:spPr>
          <a:xfrm>
            <a:off x="0" y="4933668"/>
            <a:ext cx="12192000" cy="1924333"/>
          </a:xfrm>
          <a:custGeom>
            <a:avLst/>
            <a:gdLst/>
            <a:ahLst/>
            <a:cxnLst/>
            <a:rect l="l" t="t" r="r" b="b"/>
            <a:pathLst>
              <a:path w="12192000" h="1924333" extrusionOk="0">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3"/>
          <p:cNvSpPr txBox="1">
            <a:spLocks noGrp="1"/>
          </p:cNvSpPr>
          <p:nvPr>
            <p:ph type="title"/>
          </p:nvPr>
        </p:nvSpPr>
        <p:spPr>
          <a:xfrm>
            <a:off x="828675" y="5791201"/>
            <a:ext cx="10534650" cy="609600"/>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Clr>
                <a:srgbClr val="262626"/>
              </a:buClr>
              <a:buSzPts val="2800"/>
              <a:buFont typeface="Arial"/>
              <a:buNone/>
            </a:pPr>
            <a:r>
              <a:rPr lang="en-US"/>
              <a:t>ITINERARY - SAMPLE </a:t>
            </a:r>
            <a:endParaRPr/>
          </a:p>
        </p:txBody>
      </p:sp>
      <p:pic>
        <p:nvPicPr>
          <p:cNvPr id="109" name="Google Shape;109;p3" descr="A screenshot of a calendar&#10;&#10;Description automatically generated"/>
          <p:cNvPicPr preferRelativeResize="0"/>
          <p:nvPr/>
        </p:nvPicPr>
        <p:blipFill rotWithShape="1">
          <a:blip r:embed="rId4">
            <a:alphaModFix/>
          </a:blip>
          <a:srcRect/>
          <a:stretch/>
        </p:blipFill>
        <p:spPr>
          <a:xfrm>
            <a:off x="723900" y="1243196"/>
            <a:ext cx="10744200" cy="27934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pic>
        <p:nvPicPr>
          <p:cNvPr id="114" name="Google Shape;114;p4"/>
          <p:cNvPicPr preferRelativeResize="0"/>
          <p:nvPr/>
        </p:nvPicPr>
        <p:blipFill rotWithShape="1">
          <a:blip r:embed="rId3">
            <a:alphaModFix/>
          </a:blip>
          <a:srcRect/>
          <a:stretch/>
        </p:blipFill>
        <p:spPr>
          <a:xfrm>
            <a:off x="10905744" y="0"/>
            <a:ext cx="1286256" cy="6858000"/>
          </a:xfrm>
          <a:prstGeom prst="rect">
            <a:avLst/>
          </a:prstGeom>
          <a:noFill/>
          <a:ln>
            <a:noFill/>
          </a:ln>
        </p:spPr>
      </p:pic>
      <p:sp>
        <p:nvSpPr>
          <p:cNvPr id="115" name="Google Shape;11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6" name="Google Shape;116;p4"/>
          <p:cNvSpPr/>
          <p:nvPr/>
        </p:nvSpPr>
        <p:spPr>
          <a:xfrm>
            <a:off x="0" y="4933668"/>
            <a:ext cx="12192000" cy="1924333"/>
          </a:xfrm>
          <a:custGeom>
            <a:avLst/>
            <a:gdLst/>
            <a:ahLst/>
            <a:cxnLst/>
            <a:rect l="l" t="t" r="r" b="b"/>
            <a:pathLst>
              <a:path w="12192000" h="1924333" extrusionOk="0">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7" name="Google Shape;117;p4"/>
          <p:cNvSpPr txBox="1">
            <a:spLocks noGrp="1"/>
          </p:cNvSpPr>
          <p:nvPr>
            <p:ph type="title"/>
          </p:nvPr>
        </p:nvSpPr>
        <p:spPr>
          <a:xfrm>
            <a:off x="828675" y="5791201"/>
            <a:ext cx="10534650" cy="609600"/>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Clr>
                <a:srgbClr val="262626"/>
              </a:buClr>
              <a:buSzPts val="2800"/>
              <a:buFont typeface="Arial"/>
              <a:buNone/>
            </a:pPr>
            <a:r>
              <a:rPr lang="en-US"/>
              <a:t>ITINERARY- SAMPLE </a:t>
            </a:r>
            <a:endParaRPr/>
          </a:p>
        </p:txBody>
      </p:sp>
      <p:pic>
        <p:nvPicPr>
          <p:cNvPr id="118" name="Google Shape;118;p4"/>
          <p:cNvPicPr preferRelativeResize="0"/>
          <p:nvPr/>
        </p:nvPicPr>
        <p:blipFill rotWithShape="1">
          <a:blip r:embed="rId4">
            <a:alphaModFix/>
          </a:blip>
          <a:srcRect/>
          <a:stretch/>
        </p:blipFill>
        <p:spPr>
          <a:xfrm>
            <a:off x="186018" y="1094407"/>
            <a:ext cx="11875993" cy="25512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a:stretch/>
        </p:blipFill>
        <p:spPr>
          <a:xfrm>
            <a:off x="10905744" y="0"/>
            <a:ext cx="1286256" cy="6858000"/>
          </a:xfrm>
          <a:prstGeom prst="rect">
            <a:avLst/>
          </a:prstGeom>
          <a:noFill/>
          <a:ln>
            <a:noFill/>
          </a:ln>
        </p:spPr>
      </p:pic>
      <p:sp>
        <p:nvSpPr>
          <p:cNvPr id="124" name="Google Shape;124;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5" name="Google Shape;125;p5"/>
          <p:cNvSpPr/>
          <p:nvPr/>
        </p:nvSpPr>
        <p:spPr>
          <a:xfrm>
            <a:off x="0" y="4933668"/>
            <a:ext cx="12192000" cy="1924333"/>
          </a:xfrm>
          <a:custGeom>
            <a:avLst/>
            <a:gdLst/>
            <a:ahLst/>
            <a:cxnLst/>
            <a:rect l="l" t="t" r="r" b="b"/>
            <a:pathLst>
              <a:path w="12192000" h="1924333" extrusionOk="0">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6" name="Google Shape;126;p5"/>
          <p:cNvSpPr txBox="1">
            <a:spLocks noGrp="1"/>
          </p:cNvSpPr>
          <p:nvPr>
            <p:ph type="title"/>
          </p:nvPr>
        </p:nvSpPr>
        <p:spPr>
          <a:xfrm>
            <a:off x="828675" y="5791201"/>
            <a:ext cx="10534650" cy="609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2800"/>
              <a:buFont typeface="Arial"/>
              <a:buNone/>
            </a:pPr>
            <a:r>
              <a:rPr lang="en-US"/>
              <a:t>ITINERARY - SAMPLE </a:t>
            </a:r>
            <a:endParaRPr/>
          </a:p>
        </p:txBody>
      </p:sp>
      <p:pic>
        <p:nvPicPr>
          <p:cNvPr id="127" name="Google Shape;127;p5"/>
          <p:cNvPicPr preferRelativeResize="0"/>
          <p:nvPr/>
        </p:nvPicPr>
        <p:blipFill rotWithShape="1">
          <a:blip r:embed="rId4">
            <a:alphaModFix/>
          </a:blip>
          <a:srcRect/>
          <a:stretch/>
        </p:blipFill>
        <p:spPr>
          <a:xfrm>
            <a:off x="572814" y="664772"/>
            <a:ext cx="10993820" cy="382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262626"/>
              </a:buClr>
              <a:buSzPts val="2800"/>
              <a:buFont typeface="Arial"/>
              <a:buNone/>
            </a:pPr>
            <a:r>
              <a:rPr lang="en-US"/>
              <a:t>ROOM AND GROUP ALLOCATION</a:t>
            </a:r>
            <a:endParaRPr/>
          </a:p>
        </p:txBody>
      </p:sp>
      <p:sp>
        <p:nvSpPr>
          <p:cNvPr id="133" name="Google Shape;133;p6"/>
          <p:cNvSpPr txBox="1">
            <a:spLocks noGrp="1"/>
          </p:cNvSpPr>
          <p:nvPr>
            <p:ph type="body" idx="1"/>
          </p:nvPr>
        </p:nvSpPr>
        <p:spPr>
          <a:xfrm>
            <a:off x="742968" y="1620351"/>
            <a:ext cx="9810604" cy="4428753"/>
          </a:xfrm>
          <a:prstGeom prst="rect">
            <a:avLst/>
          </a:prstGeom>
          <a:noFill/>
          <a:ln>
            <a:noFill/>
          </a:ln>
        </p:spPr>
        <p:txBody>
          <a:bodyPr spcFirstLastPara="1" wrap="square" lIns="91425" tIns="45700" rIns="91425" bIns="45700" anchor="t" anchorCtr="0">
            <a:normAutofit lnSpcReduction="20000"/>
          </a:bodyPr>
          <a:lstStyle/>
          <a:p>
            <a:pPr marL="228600" lvl="0" indent="-239268" algn="l" rtl="0">
              <a:lnSpc>
                <a:spcPct val="100000"/>
              </a:lnSpc>
              <a:spcBef>
                <a:spcPts val="0"/>
              </a:spcBef>
              <a:spcAft>
                <a:spcPts val="0"/>
              </a:spcAft>
              <a:buClr>
                <a:srgbClr val="262626"/>
              </a:buClr>
              <a:buSzPts val="2240"/>
              <a:buChar char="•"/>
            </a:pPr>
            <a:r>
              <a:rPr lang="en-US" sz="2800"/>
              <a:t>The children will write 4 children who they want to be with. </a:t>
            </a:r>
            <a:endParaRPr sz="2800"/>
          </a:p>
          <a:p>
            <a:pPr marL="228600" lvl="0" indent="-239268" algn="l" rtl="0">
              <a:lnSpc>
                <a:spcPct val="100000"/>
              </a:lnSpc>
              <a:spcBef>
                <a:spcPts val="1000"/>
              </a:spcBef>
              <a:spcAft>
                <a:spcPts val="0"/>
              </a:spcAft>
              <a:buClr>
                <a:srgbClr val="262626"/>
              </a:buClr>
              <a:buSzPts val="2240"/>
              <a:buChar char="•"/>
            </a:pPr>
            <a:r>
              <a:rPr lang="en-US" sz="2800"/>
              <a:t>We will make sure they are with at least one of those people in their rooms and in their activity groups.</a:t>
            </a:r>
            <a:endParaRPr/>
          </a:p>
          <a:p>
            <a:pPr marL="228600" lvl="0" indent="-239268" algn="l" rtl="0">
              <a:lnSpc>
                <a:spcPct val="100000"/>
              </a:lnSpc>
              <a:spcBef>
                <a:spcPts val="1000"/>
              </a:spcBef>
              <a:spcAft>
                <a:spcPts val="0"/>
              </a:spcAft>
              <a:buClr>
                <a:srgbClr val="262626"/>
              </a:buClr>
              <a:buSzPts val="2240"/>
              <a:buChar char="•"/>
            </a:pPr>
            <a:r>
              <a:rPr lang="en-US" sz="2800"/>
              <a:t>They will find out which group they are in when they get there. </a:t>
            </a:r>
            <a:endParaRPr/>
          </a:p>
          <a:p>
            <a:pPr marL="228600" lvl="0" indent="-239268" algn="l" rtl="0">
              <a:lnSpc>
                <a:spcPct val="100000"/>
              </a:lnSpc>
              <a:spcBef>
                <a:spcPts val="1000"/>
              </a:spcBef>
              <a:spcAft>
                <a:spcPts val="0"/>
              </a:spcAft>
              <a:buClr>
                <a:srgbClr val="262626"/>
              </a:buClr>
              <a:buSzPts val="2240"/>
              <a:buChar char="•"/>
            </a:pPr>
            <a:r>
              <a:rPr lang="en-US" sz="2800"/>
              <a:t>Room sizes vary from 4 – 10 children. Boys and girls will be kept separate. </a:t>
            </a:r>
            <a:endParaRPr/>
          </a:p>
          <a:p>
            <a:pPr marL="228600" lvl="0" indent="-239268" algn="l" rtl="0">
              <a:lnSpc>
                <a:spcPct val="100000"/>
              </a:lnSpc>
              <a:spcBef>
                <a:spcPts val="1000"/>
              </a:spcBef>
              <a:spcAft>
                <a:spcPts val="0"/>
              </a:spcAft>
              <a:buClr>
                <a:srgbClr val="262626"/>
              </a:buClr>
              <a:buSzPts val="2240"/>
              <a:buChar char="•"/>
            </a:pPr>
            <a:r>
              <a:rPr lang="en-US" sz="2800"/>
              <a:t>We will be split into 3 main activity groups. </a:t>
            </a:r>
            <a:endParaRPr/>
          </a:p>
          <a:p>
            <a:pPr marL="228600" lvl="0" indent="-239268" algn="l" rtl="0">
              <a:lnSpc>
                <a:spcPct val="100000"/>
              </a:lnSpc>
              <a:spcBef>
                <a:spcPts val="1000"/>
              </a:spcBef>
              <a:spcAft>
                <a:spcPts val="0"/>
              </a:spcAft>
              <a:buClr>
                <a:srgbClr val="262626"/>
              </a:buClr>
              <a:buSzPts val="2240"/>
              <a:buChar char="•"/>
            </a:pPr>
            <a:r>
              <a:rPr lang="en-US" sz="2800"/>
              <a:t>Each group will have 2 staff members and at least one instructor depending upon the risk of the activity.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pic>
        <p:nvPicPr>
          <p:cNvPr id="138" name="Google Shape;138;p7"/>
          <p:cNvPicPr preferRelativeResize="0"/>
          <p:nvPr/>
        </p:nvPicPr>
        <p:blipFill rotWithShape="1">
          <a:blip r:embed="rId3">
            <a:alphaModFix/>
          </a:blip>
          <a:srcRect/>
          <a:stretch/>
        </p:blipFill>
        <p:spPr>
          <a:xfrm>
            <a:off x="10905744" y="0"/>
            <a:ext cx="1286256" cy="6858000"/>
          </a:xfrm>
          <a:prstGeom prst="rect">
            <a:avLst/>
          </a:prstGeom>
          <a:noFill/>
          <a:ln>
            <a:noFill/>
          </a:ln>
        </p:spPr>
      </p:pic>
      <p:sp>
        <p:nvSpPr>
          <p:cNvPr id="139" name="Google Shape;139;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0" name="Google Shape;140;p7"/>
          <p:cNvSpPr/>
          <p:nvPr/>
        </p:nvSpPr>
        <p:spPr>
          <a:xfrm flipH="1">
            <a:off x="-3" y="-1"/>
            <a:ext cx="5440670" cy="6858000"/>
          </a:xfrm>
          <a:custGeom>
            <a:avLst/>
            <a:gdLst/>
            <a:ahLst/>
            <a:cxnLst/>
            <a:rect l="l" t="t" r="r" b="b"/>
            <a:pathLst>
              <a:path w="5734864" h="6858000" extrusionOk="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1" name="Google Shape;141;p7"/>
          <p:cNvSpPr txBox="1"/>
          <p:nvPr/>
        </p:nvSpPr>
        <p:spPr>
          <a:xfrm>
            <a:off x="773408" y="992094"/>
            <a:ext cx="3760499" cy="2795160"/>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None/>
            </a:pPr>
            <a:r>
              <a:rPr lang="en-US" sz="2800" b="0" i="0" u="none" strike="noStrike" cap="none">
                <a:solidFill>
                  <a:srgbClr val="262626"/>
                </a:solidFill>
                <a:latin typeface="Arial"/>
                <a:ea typeface="Arial"/>
                <a:cs typeface="Arial"/>
                <a:sym typeface="Arial"/>
              </a:rPr>
              <a:t>KIT LIST</a:t>
            </a:r>
            <a:endParaRPr/>
          </a:p>
        </p:txBody>
      </p:sp>
      <p:pic>
        <p:nvPicPr>
          <p:cNvPr id="142" name="Google Shape;142;p7" descr="A list of items on a white background&#10;&#10;Description automatically generated"/>
          <p:cNvPicPr preferRelativeResize="0"/>
          <p:nvPr/>
        </p:nvPicPr>
        <p:blipFill rotWithShape="1">
          <a:blip r:embed="rId4">
            <a:alphaModFix/>
          </a:blip>
          <a:srcRect/>
          <a:stretch/>
        </p:blipFill>
        <p:spPr>
          <a:xfrm>
            <a:off x="5646885" y="116709"/>
            <a:ext cx="6362343" cy="66427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a:stretch/>
        </p:blipFill>
        <p:spPr>
          <a:xfrm>
            <a:off x="10905744" y="0"/>
            <a:ext cx="1286256" cy="6858000"/>
          </a:xfrm>
          <a:prstGeom prst="rect">
            <a:avLst/>
          </a:prstGeom>
          <a:noFill/>
          <a:ln>
            <a:noFill/>
          </a:ln>
        </p:spPr>
      </p:pic>
      <p:sp>
        <p:nvSpPr>
          <p:cNvPr id="148" name="Google Shape;148;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9" name="Google Shape;149;p8"/>
          <p:cNvSpPr/>
          <p:nvPr/>
        </p:nvSpPr>
        <p:spPr>
          <a:xfrm flipH="1">
            <a:off x="-3" y="-1"/>
            <a:ext cx="5440670" cy="6858000"/>
          </a:xfrm>
          <a:custGeom>
            <a:avLst/>
            <a:gdLst/>
            <a:ahLst/>
            <a:cxnLst/>
            <a:rect l="l" t="t" r="r" b="b"/>
            <a:pathLst>
              <a:path w="5734864" h="6858000" extrusionOk="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0" name="Google Shape;150;p8"/>
          <p:cNvSpPr txBox="1"/>
          <p:nvPr/>
        </p:nvSpPr>
        <p:spPr>
          <a:xfrm>
            <a:off x="773408" y="992094"/>
            <a:ext cx="3760499" cy="2795160"/>
          </a:xfrm>
          <a:prstGeom prst="rect">
            <a:avLst/>
          </a:prstGeom>
          <a:noFill/>
          <a:ln>
            <a:noFill/>
          </a:ln>
        </p:spPr>
        <p:txBody>
          <a:bodyPr spcFirstLastPara="1" wrap="square" lIns="91425" tIns="45700" rIns="91425" bIns="45700" anchor="b" anchorCtr="0">
            <a:normAutofit/>
          </a:bodyPr>
          <a:lstStyle/>
          <a:p>
            <a:pPr marL="0" marR="0" lvl="0" indent="0" algn="ctr" rtl="0">
              <a:lnSpc>
                <a:spcPct val="110000"/>
              </a:lnSpc>
              <a:spcBef>
                <a:spcPts val="0"/>
              </a:spcBef>
              <a:spcAft>
                <a:spcPts val="0"/>
              </a:spcAft>
              <a:buNone/>
            </a:pPr>
            <a:r>
              <a:rPr lang="en-US" sz="2800" b="0" i="0" u="none" strike="noStrike" cap="none">
                <a:solidFill>
                  <a:srgbClr val="262626"/>
                </a:solidFill>
                <a:latin typeface="Arial"/>
                <a:ea typeface="Arial"/>
                <a:cs typeface="Arial"/>
                <a:sym typeface="Arial"/>
              </a:rPr>
              <a:t>WHAT ELSE TO BRING?</a:t>
            </a:r>
            <a:endParaRPr sz="1800" b="0" i="0" u="none" strike="noStrike" cap="none">
              <a:solidFill>
                <a:srgbClr val="262626"/>
              </a:solidFill>
              <a:latin typeface="Arial"/>
              <a:ea typeface="Arial"/>
              <a:cs typeface="Arial"/>
              <a:sym typeface="Arial"/>
            </a:endParaRPr>
          </a:p>
        </p:txBody>
      </p:sp>
      <p:sp>
        <p:nvSpPr>
          <p:cNvPr id="151" name="Google Shape;151;p8"/>
          <p:cNvSpPr txBox="1"/>
          <p:nvPr/>
        </p:nvSpPr>
        <p:spPr>
          <a:xfrm>
            <a:off x="5435821" y="315309"/>
            <a:ext cx="6631500" cy="56337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children will have the chance to visit the tuck shop. </a:t>
            </a:r>
            <a:endParaRPr sz="1600" b="0" i="0" u="none" strike="noStrike" cap="none">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Should you wish to, send £5 in a named envelope.</a:t>
            </a:r>
            <a:endParaRPr/>
          </a:p>
          <a:p>
            <a:pPr marL="457200" marR="0" lvl="0"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Your child will be responsible for keeping this safe as we are unable to take responsibility and will not have cash to replace lost money. </a:t>
            </a:r>
            <a:endParaRPr/>
          </a:p>
          <a:p>
            <a:pPr marL="457200" marR="0" lvl="0"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Medication – please give it to M</a:t>
            </a:r>
            <a:r>
              <a:rPr lang="en-US" sz="2400">
                <a:solidFill>
                  <a:schemeClr val="dk1"/>
                </a:solidFill>
              </a:rPr>
              <a:t>rs Millington</a:t>
            </a:r>
            <a:r>
              <a:rPr lang="en-US" sz="2400" b="0" i="0" u="none" strike="noStrike" cap="none">
                <a:solidFill>
                  <a:schemeClr val="dk1"/>
                </a:solidFill>
                <a:latin typeface="Arial"/>
                <a:ea typeface="Arial"/>
                <a:cs typeface="Arial"/>
                <a:sym typeface="Arial"/>
              </a:rPr>
              <a:t> or Miss Buckley on Wednesday morning. </a:t>
            </a:r>
            <a:endParaRPr/>
          </a:p>
          <a:p>
            <a:pPr marL="457200" marR="0" lvl="0" indent="-30480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Please </a:t>
            </a:r>
            <a:r>
              <a:rPr lang="en-US" sz="2400" b="1" i="0" u="none" strike="noStrike" cap="none">
                <a:solidFill>
                  <a:schemeClr val="dk1"/>
                </a:solidFill>
                <a:latin typeface="Arial"/>
                <a:ea typeface="Arial"/>
                <a:cs typeface="Arial"/>
                <a:sym typeface="Arial"/>
              </a:rPr>
              <a:t>do not</a:t>
            </a:r>
            <a:r>
              <a:rPr lang="en-US" sz="2400" b="0" i="0" u="none" strike="noStrike" cap="none">
                <a:solidFill>
                  <a:schemeClr val="dk1"/>
                </a:solidFill>
                <a:latin typeface="Arial"/>
                <a:ea typeface="Arial"/>
                <a:cs typeface="Arial"/>
                <a:sym typeface="Arial"/>
              </a:rPr>
              <a:t> bring:</a:t>
            </a:r>
            <a:endParaRPr/>
          </a:p>
          <a:p>
            <a:pPr marL="457200" marR="0" lvl="0"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Mobile phones or any devices. </a:t>
            </a:r>
            <a:endParaRPr/>
          </a:p>
          <a:p>
            <a:pPr marL="457200" marR="0" lvl="0"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Anything that is valuable (jewellery, special clothes).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pic>
        <p:nvPicPr>
          <p:cNvPr id="156" name="Google Shape;156;p9"/>
          <p:cNvPicPr preferRelativeResize="0"/>
          <p:nvPr/>
        </p:nvPicPr>
        <p:blipFill rotWithShape="1">
          <a:blip r:embed="rId3">
            <a:alphaModFix/>
          </a:blip>
          <a:srcRect/>
          <a:stretch/>
        </p:blipFill>
        <p:spPr>
          <a:xfrm>
            <a:off x="10905744" y="0"/>
            <a:ext cx="1286256" cy="6858000"/>
          </a:xfrm>
          <a:prstGeom prst="rect">
            <a:avLst/>
          </a:prstGeom>
          <a:noFill/>
          <a:ln>
            <a:noFill/>
          </a:ln>
        </p:spPr>
      </p:pic>
      <p:sp>
        <p:nvSpPr>
          <p:cNvPr id="157" name="Google Shape;157;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8" name="Google Shape;158;p9"/>
          <p:cNvSpPr/>
          <p:nvPr/>
        </p:nvSpPr>
        <p:spPr>
          <a:xfrm>
            <a:off x="0" y="0"/>
            <a:ext cx="9024730" cy="6857999"/>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9" name="Google Shape;159;p9"/>
          <p:cNvSpPr txBox="1"/>
          <p:nvPr/>
        </p:nvSpPr>
        <p:spPr>
          <a:xfrm>
            <a:off x="577914" y="1096321"/>
            <a:ext cx="6967181" cy="51317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0" i="0" u="none" strike="noStrike" cap="none">
                <a:solidFill>
                  <a:srgbClr val="262626"/>
                </a:solidFill>
                <a:latin typeface="Arial"/>
                <a:ea typeface="Arial"/>
                <a:cs typeface="Arial"/>
                <a:sym typeface="Arial"/>
              </a:rPr>
              <a:t>The centre will serve four meals a day (Breakfast, lunch, tea and supper) with a separate menu for vegetarians. </a:t>
            </a:r>
            <a:endParaRPr sz="1800" b="0" i="0" u="none" strike="noStrike" cap="none">
              <a:solidFill>
                <a:srgbClr val="262626"/>
              </a:solidFill>
              <a:latin typeface="Arial"/>
              <a:ea typeface="Arial"/>
              <a:cs typeface="Arial"/>
              <a:sym typeface="Arial"/>
            </a:endParaRPr>
          </a:p>
          <a:p>
            <a:pPr marL="0" marR="0" lvl="0" indent="0" algn="l" rtl="0">
              <a:spcBef>
                <a:spcPts val="600"/>
              </a:spcBef>
              <a:spcAft>
                <a:spcPts val="0"/>
              </a:spcAft>
              <a:buNone/>
            </a:pPr>
            <a:r>
              <a:rPr lang="en-US" sz="3600" b="0" i="0" u="none" strike="noStrike" cap="none">
                <a:solidFill>
                  <a:srgbClr val="262626"/>
                </a:solidFill>
                <a:latin typeface="Arial"/>
                <a:ea typeface="Arial"/>
                <a:cs typeface="Arial"/>
                <a:sym typeface="Arial"/>
              </a:rPr>
              <a:t>Should your child have any special dietary requirements, please note this on the health certificate so they can provide appropriate food.</a:t>
            </a:r>
            <a:endParaRPr sz="1800" b="0" i="0" u="none" strike="noStrike" cap="none">
              <a:solidFill>
                <a:srgbClr val="262626"/>
              </a:solidFill>
              <a:latin typeface="Arial"/>
              <a:ea typeface="Arial"/>
              <a:cs typeface="Arial"/>
              <a:sym typeface="Arial"/>
            </a:endParaRPr>
          </a:p>
        </p:txBody>
      </p:sp>
      <p:pic>
        <p:nvPicPr>
          <p:cNvPr id="160" name="Google Shape;160;p9" descr="A breakfast spread"/>
          <p:cNvPicPr preferRelativeResize="0"/>
          <p:nvPr/>
        </p:nvPicPr>
        <p:blipFill rotWithShape="1">
          <a:blip r:embed="rId4">
            <a:alphaModFix/>
          </a:blip>
          <a:srcRect l="24742" r="34223" b="-79"/>
          <a:stretch/>
        </p:blipFill>
        <p:spPr>
          <a:xfrm>
            <a:off x="7968222" y="2"/>
            <a:ext cx="4223778" cy="6865951"/>
          </a:xfrm>
          <a:custGeom>
            <a:avLst/>
            <a:gdLst/>
            <a:ahLst/>
            <a:cxnLst/>
            <a:rect l="l" t="t" r="r" b="b"/>
            <a:pathLst>
              <a:path w="4223778" h="6865951" extrusionOk="0">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a:noFill/>
          <a:ln>
            <a:noFill/>
          </a:ln>
        </p:spPr>
      </p:pic>
    </p:spTree>
  </p:cSld>
  <p:clrMapOvr>
    <a:masterClrMapping/>
  </p:clrMapOvr>
</p:sld>
</file>

<file path=ppt/theme/theme1.xml><?xml version="1.0" encoding="utf-8"?>
<a:theme xmlns:a="http://schemas.openxmlformats.org/drawingml/2006/main" name="ArchiveVTI">
  <a:themeElements>
    <a:clrScheme name="Archive">
      <a:dk1>
        <a:srgbClr val="000000"/>
      </a:dk1>
      <a:lt1>
        <a:srgbClr val="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Widescreen</PresentationFormat>
  <Paragraphs>42</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ArchiveVTI</vt:lpstr>
      <vt:lpstr>YEAR 6 RESIDENTIAL</vt:lpstr>
      <vt:lpstr>DATES WEDNESDAY 17TH SEPTEMBER –FRIDAY 19TH SEPTEMBER  DEPARTURE: 9.30  ARRIVAL AT THE CENTRE: AROUND 11  ARRIVAL BACK AT SCHOOL ON FRIDAY: BEFORE THE END OF THE DAY.  PLEASE ENSURE THERE IS SOMEONE TO COLLECT.  </vt:lpstr>
      <vt:lpstr>ITINERARY - SAMPLE </vt:lpstr>
      <vt:lpstr>ITINERARY- SAMPLE </vt:lpstr>
      <vt:lpstr>ITINERARY - SAMPLE </vt:lpstr>
      <vt:lpstr>ROOM AND GROUP ALLOCATION</vt:lpstr>
      <vt:lpstr>PowerPoint Presentation</vt:lpstr>
      <vt:lpstr>PowerPoint Presentation</vt:lpstr>
      <vt:lpstr>PowerPoint Presentation</vt:lpstr>
      <vt:lpstr>NIGHT TIME</vt:lpstr>
      <vt:lpstr>PowerPoint Presentation</vt:lpstr>
      <vt:lpstr>QUESTIONS FROM THE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Taryn Rennocks</dc:creator>
  <cp:lastModifiedBy>Hoole Ce Primary Admin</cp:lastModifiedBy>
  <cp:revision>2</cp:revision>
  <dcterms:created xsi:type="dcterms:W3CDTF">2023-09-21T14:39:41Z</dcterms:created>
  <dcterms:modified xsi:type="dcterms:W3CDTF">2025-09-08T15:00:24Z</dcterms:modified>
</cp:coreProperties>
</file>