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6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88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47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2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39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35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7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59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302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65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5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877E1-536D-4EF2-A868-83236BE30866}" type="datetimeFigureOut">
              <a:rPr lang="en-GB" smtClean="0"/>
              <a:t>26/04/2015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DDEF0-A99A-4FFD-8A83-5DC341B693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1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Llanberis</a:t>
            </a:r>
            <a:r>
              <a:rPr lang="en-GB" smtClean="0"/>
              <a:t> 3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mtClean="0"/>
              <a:t>by Home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4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71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96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872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181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64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38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97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10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805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23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82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44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772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440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647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73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73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751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65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046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038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572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1693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76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6119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8863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137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780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579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864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7472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78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96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13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14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156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06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 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544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On-screen Show (4:3)</PresentationFormat>
  <Paragraphs>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Llanberis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Llanberis 3</dc:title>
  <dc:creator>Home</dc:creator>
  <cp:lastModifiedBy>Home</cp:lastModifiedBy>
  <cp:revision>1</cp:revision>
  <dcterms:created xsi:type="dcterms:W3CDTF">2015-04-26T09:53:44Z</dcterms:created>
  <dcterms:modified xsi:type="dcterms:W3CDTF">2015-04-26T09:54:07Z</dcterms:modified>
</cp:coreProperties>
</file>