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23C4F-D478-404A-8B3C-534BBA4AAD7F}" type="datetimeFigureOut">
              <a:rPr lang="en-GB" smtClean="0"/>
              <a:t>26/04/2015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D44BA-D89D-4CEC-AB68-E18CD7F704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2400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23C4F-D478-404A-8B3C-534BBA4AAD7F}" type="datetimeFigureOut">
              <a:rPr lang="en-GB" smtClean="0"/>
              <a:t>26/04/2015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D44BA-D89D-4CEC-AB68-E18CD7F704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8727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23C4F-D478-404A-8B3C-534BBA4AAD7F}" type="datetimeFigureOut">
              <a:rPr lang="en-GB" smtClean="0"/>
              <a:t>26/04/2015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D44BA-D89D-4CEC-AB68-E18CD7F704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5199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23C4F-D478-404A-8B3C-534BBA4AAD7F}" type="datetimeFigureOut">
              <a:rPr lang="en-GB" smtClean="0"/>
              <a:t>26/04/2015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D44BA-D89D-4CEC-AB68-E18CD7F704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531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23C4F-D478-404A-8B3C-534BBA4AAD7F}" type="datetimeFigureOut">
              <a:rPr lang="en-GB" smtClean="0"/>
              <a:t>26/04/2015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D44BA-D89D-4CEC-AB68-E18CD7F704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5115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23C4F-D478-404A-8B3C-534BBA4AAD7F}" type="datetimeFigureOut">
              <a:rPr lang="en-GB" smtClean="0"/>
              <a:t>26/04/2015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D44BA-D89D-4CEC-AB68-E18CD7F704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407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23C4F-D478-404A-8B3C-534BBA4AAD7F}" type="datetimeFigureOut">
              <a:rPr lang="en-GB" smtClean="0"/>
              <a:t>26/04/2015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D44BA-D89D-4CEC-AB68-E18CD7F704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9193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23C4F-D478-404A-8B3C-534BBA4AAD7F}" type="datetimeFigureOut">
              <a:rPr lang="en-GB" smtClean="0"/>
              <a:t>26/04/2015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D44BA-D89D-4CEC-AB68-E18CD7F704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0213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23C4F-D478-404A-8B3C-534BBA4AAD7F}" type="datetimeFigureOut">
              <a:rPr lang="en-GB" smtClean="0"/>
              <a:t>26/04/2015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D44BA-D89D-4CEC-AB68-E18CD7F704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5607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23C4F-D478-404A-8B3C-534BBA4AAD7F}" type="datetimeFigureOut">
              <a:rPr lang="en-GB" smtClean="0"/>
              <a:t>26/04/2015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D44BA-D89D-4CEC-AB68-E18CD7F704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3703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23C4F-D478-404A-8B3C-534BBA4AAD7F}" type="datetimeFigureOut">
              <a:rPr lang="en-GB" smtClean="0"/>
              <a:t>26/04/2015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D44BA-D89D-4CEC-AB68-E18CD7F704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861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23C4F-D478-404A-8B3C-534BBA4AAD7F}" type="datetimeFigureOut">
              <a:rPr lang="en-GB" smtClean="0"/>
              <a:t>26/04/2015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D44BA-D89D-4CEC-AB68-E18CD7F704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548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 smtClean="0"/>
              <a:t>Llanberis</a:t>
            </a:r>
            <a:r>
              <a:rPr lang="en-GB" smtClean="0"/>
              <a:t> 2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smtClean="0"/>
              <a:t>by Home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6241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trip camera 0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2497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trip camera 0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3492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trip camera 0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60909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trip camera 0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01838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trip camera 0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8258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trip camera 0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19817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trip camera 0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01425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trip camera 0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7865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trip camera 0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51575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trip camera 0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0746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trip camera 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14334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trip camera 0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38838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trip camera 0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84716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trip camera 0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67143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trip camera 0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86697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trip camera 0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32022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trip camera 0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34822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trip camera 0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92414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trip camera 0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65629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trip camera 0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27800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trip camera 0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6216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trip camera 0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87119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trip camera 0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0695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trip camera 0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3673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trip camera 0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3898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trip camera 0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2342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trip camera 0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9559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trip camera 0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7876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anberis trip camera 0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38723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</Words>
  <Application>Microsoft Office PowerPoint</Application>
  <PresentationFormat>On-screen Show (4:3)</PresentationFormat>
  <Paragraphs>2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Llanberis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Llanberis 2</dc:title>
  <dc:creator>Home</dc:creator>
  <cp:lastModifiedBy>Home</cp:lastModifiedBy>
  <cp:revision>1</cp:revision>
  <dcterms:created xsi:type="dcterms:W3CDTF">2015-04-26T09:50:53Z</dcterms:created>
  <dcterms:modified xsi:type="dcterms:W3CDTF">2015-04-26T09:51:48Z</dcterms:modified>
</cp:coreProperties>
</file>