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00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800E-FB7C-4D0D-B500-D384BDB66EA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41F3-C96A-46CB-ABF8-497E9ED96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800E-FB7C-4D0D-B500-D384BDB66EA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41F3-C96A-46CB-ABF8-497E9ED96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15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800E-FB7C-4D0D-B500-D384BDB66EA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41F3-C96A-46CB-ABF8-497E9ED96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525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800E-FB7C-4D0D-B500-D384BDB66EA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41F3-C96A-46CB-ABF8-497E9ED96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74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800E-FB7C-4D0D-B500-D384BDB66EA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41F3-C96A-46CB-ABF8-497E9ED96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584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800E-FB7C-4D0D-B500-D384BDB66EA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41F3-C96A-46CB-ABF8-497E9ED96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13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800E-FB7C-4D0D-B500-D384BDB66EA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41F3-C96A-46CB-ABF8-497E9ED96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348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800E-FB7C-4D0D-B500-D384BDB66EA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41F3-C96A-46CB-ABF8-497E9ED96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81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800E-FB7C-4D0D-B500-D384BDB66EA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41F3-C96A-46CB-ABF8-497E9ED96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8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800E-FB7C-4D0D-B500-D384BDB66EA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41F3-C96A-46CB-ABF8-497E9ED96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24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800E-FB7C-4D0D-B500-D384BDB66EA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41F3-C96A-46CB-ABF8-497E9ED96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2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2800E-FB7C-4D0D-B500-D384BDB66EA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941F3-C96A-46CB-ABF8-497E9ED96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9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Llanberis</a:t>
            </a:r>
            <a:r>
              <a:rPr lang="en-GB" dirty="0" smtClean="0"/>
              <a:t> 2015 1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by Home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117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030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59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219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63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705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895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347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556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404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233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490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952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565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739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999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890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25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138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066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379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471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678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185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46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256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612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898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587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756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843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519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077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573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997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442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705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203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68780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602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427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643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8890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42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618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420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765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468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7772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8159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2391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5258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7626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2457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87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3871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9803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3465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5902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4091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4218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2115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8234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144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7108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573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4283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510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5642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227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83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487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my camera 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825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</Words>
  <Application>Microsoft Office PowerPoint</Application>
  <PresentationFormat>On-screen Show (4:3)</PresentationFormat>
  <Paragraphs>2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Llanberis 2015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Llanberis 2015 1</dc:title>
  <dc:creator>Home</dc:creator>
  <cp:lastModifiedBy>Home</cp:lastModifiedBy>
  <cp:revision>1</cp:revision>
  <dcterms:created xsi:type="dcterms:W3CDTF">2015-04-26T09:40:13Z</dcterms:created>
  <dcterms:modified xsi:type="dcterms:W3CDTF">2015-04-26T09:43:18Z</dcterms:modified>
</cp:coreProperties>
</file>