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94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2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9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6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62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73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76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0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1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8C35-6835-4740-A42A-6FFBC2C120CD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C49A-EB74-4F01-9E35-2F4461A30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8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YORK 18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Mrs Cooper</a:t>
            </a:r>
          </a:p>
        </p:txBody>
      </p:sp>
    </p:spTree>
    <p:extLst>
      <p:ext uri="{BB962C8B-B14F-4D97-AF65-F5344CB8AC3E}">
        <p14:creationId xmlns:p14="http://schemas.microsoft.com/office/powerpoint/2010/main" val="143454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68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49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32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36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15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0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432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44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17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8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395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478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23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74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30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31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084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852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290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412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94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06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87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807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404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289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853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56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056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497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446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75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477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176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868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297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99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51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729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77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9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111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8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581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632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860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763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644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122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30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862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783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56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13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11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952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346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266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272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037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743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404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8387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129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45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6685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11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1945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6191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305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827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1665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4313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3579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508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341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41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80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On-screen Show (4:3)</PresentationFormat>
  <Paragraphs>2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YORK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18</dc:title>
  <dc:creator>ccooper</dc:creator>
  <cp:lastModifiedBy>ccooper</cp:lastModifiedBy>
  <cp:revision>1</cp:revision>
  <dcterms:created xsi:type="dcterms:W3CDTF">2018-05-10T08:39:56Z</dcterms:created>
  <dcterms:modified xsi:type="dcterms:W3CDTF">2018-05-10T08:44:42Z</dcterms:modified>
</cp:coreProperties>
</file>