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81" r:id="rId23"/>
    <p:sldId id="282" r:id="rId24"/>
    <p:sldId id="283" r:id="rId25"/>
    <p:sldId id="284" r:id="rId26"/>
    <p:sldId id="285" r:id="rId27"/>
    <p:sldId id="287" r:id="rId28"/>
    <p:sldId id="289" r:id="rId29"/>
    <p:sldId id="290" r:id="rId30"/>
    <p:sldId id="291" r:id="rId31"/>
    <p:sldId id="292" r:id="rId32"/>
    <p:sldId id="293" r:id="rId33"/>
    <p:sldId id="294" r:id="rId34"/>
    <p:sldId id="295" r:id="rId35"/>
    <p:sldId id="296" r:id="rId36"/>
    <p:sldId id="297" r:id="rId37"/>
    <p:sldId id="298" r:id="rId38"/>
    <p:sldId id="299" r:id="rId39"/>
    <p:sldId id="300" r:id="rId40"/>
    <p:sldId id="301" r:id="rId41"/>
    <p:sldId id="302" r:id="rId42"/>
    <p:sldId id="303" r:id="rId43"/>
    <p:sldId id="304" r:id="rId44"/>
    <p:sldId id="305" r:id="rId45"/>
    <p:sldId id="306" r:id="rId46"/>
    <p:sldId id="307" r:id="rId47"/>
    <p:sldId id="308" r:id="rId48"/>
    <p:sldId id="309" r:id="rId49"/>
    <p:sldId id="310" r:id="rId50"/>
    <p:sldId id="311" r:id="rId51"/>
    <p:sldId id="312" r:id="rId52"/>
    <p:sldId id="313" r:id="rId53"/>
    <p:sldId id="314" r:id="rId54"/>
    <p:sldId id="315" r:id="rId55"/>
    <p:sldId id="316" r:id="rId56"/>
    <p:sldId id="317" r:id="rId57"/>
    <p:sldId id="318" r:id="rId58"/>
    <p:sldId id="319" r:id="rId59"/>
    <p:sldId id="320" r:id="rId60"/>
    <p:sldId id="321" r:id="rId61"/>
    <p:sldId id="322" r:id="rId62"/>
    <p:sldId id="323" r:id="rId63"/>
    <p:sldId id="324" r:id="rId64"/>
    <p:sldId id="325" r:id="rId65"/>
    <p:sldId id="326" r:id="rId66"/>
    <p:sldId id="327" r:id="rId67"/>
    <p:sldId id="328" r:id="rId68"/>
    <p:sldId id="329" r:id="rId69"/>
    <p:sldId id="330" r:id="rId70"/>
    <p:sldId id="331" r:id="rId71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50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E885C-A2D2-4692-A042-0FD4807BED35}" type="datetimeFigureOut">
              <a:rPr lang="en-GB" smtClean="0"/>
              <a:t>16/06/2017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68A4E-6D3D-4570-8C1A-DD0EC0C0FF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5078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E885C-A2D2-4692-A042-0FD4807BED35}" type="datetimeFigureOut">
              <a:rPr lang="en-GB" smtClean="0"/>
              <a:t>16/06/2017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68A4E-6D3D-4570-8C1A-DD0EC0C0FF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9568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E885C-A2D2-4692-A042-0FD4807BED35}" type="datetimeFigureOut">
              <a:rPr lang="en-GB" smtClean="0"/>
              <a:t>16/06/2017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68A4E-6D3D-4570-8C1A-DD0EC0C0FF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1873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E885C-A2D2-4692-A042-0FD4807BED35}" type="datetimeFigureOut">
              <a:rPr lang="en-GB" smtClean="0"/>
              <a:t>16/06/2017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68A4E-6D3D-4570-8C1A-DD0EC0C0FF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5310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E885C-A2D2-4692-A042-0FD4807BED35}" type="datetimeFigureOut">
              <a:rPr lang="en-GB" smtClean="0"/>
              <a:t>16/06/2017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68A4E-6D3D-4570-8C1A-DD0EC0C0FF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1238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E885C-A2D2-4692-A042-0FD4807BED35}" type="datetimeFigureOut">
              <a:rPr lang="en-GB" smtClean="0"/>
              <a:t>16/06/2017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68A4E-6D3D-4570-8C1A-DD0EC0C0FF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7272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E885C-A2D2-4692-A042-0FD4807BED35}" type="datetimeFigureOut">
              <a:rPr lang="en-GB" smtClean="0"/>
              <a:t>16/06/2017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68A4E-6D3D-4570-8C1A-DD0EC0C0FF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2026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E885C-A2D2-4692-A042-0FD4807BED35}" type="datetimeFigureOut">
              <a:rPr lang="en-GB" smtClean="0"/>
              <a:t>16/06/2017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68A4E-6D3D-4570-8C1A-DD0EC0C0FF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9377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E885C-A2D2-4692-A042-0FD4807BED35}" type="datetimeFigureOut">
              <a:rPr lang="en-GB" smtClean="0"/>
              <a:t>16/06/2017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68A4E-6D3D-4570-8C1A-DD0EC0C0FF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7606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E885C-A2D2-4692-A042-0FD4807BED35}" type="datetimeFigureOut">
              <a:rPr lang="en-GB" smtClean="0"/>
              <a:t>16/06/2017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68A4E-6D3D-4570-8C1A-DD0EC0C0FF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2554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E885C-A2D2-4692-A042-0FD4807BED35}" type="datetimeFigureOut">
              <a:rPr lang="en-GB" smtClean="0"/>
              <a:t>16/06/2017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68A4E-6D3D-4570-8C1A-DD0EC0C0FF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7192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0E885C-A2D2-4692-A042-0FD4807BED35}" type="datetimeFigureOut">
              <a:rPr lang="en-GB" smtClean="0"/>
              <a:t>16/06/2017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A68A4E-6D3D-4570-8C1A-DD0EC0C0FF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6647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err="1" smtClean="0"/>
              <a:t>Goostrey’s</a:t>
            </a:r>
            <a:r>
              <a:rPr lang="en-GB" dirty="0" smtClean="0"/>
              <a:t> Got Talent 2017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22521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824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71518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824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41578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824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65132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825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67675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825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28134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825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65872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825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57403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825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51097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825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70471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826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68280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823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2547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826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91135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826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54120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827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66693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827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47295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827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03287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827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91455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827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75012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827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73145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828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99548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828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58745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823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86123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828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08570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828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31107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828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92089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829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72582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829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40194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829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7196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830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74871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83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57199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83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48290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830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97963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82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97392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83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84517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83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55851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83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57971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83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31557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83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13189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832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04680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832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951285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833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70306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833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527352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833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65356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823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087135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833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221515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83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36477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833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788318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834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628251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834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642491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834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289309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835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803867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835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157526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835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674783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835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29104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824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920957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835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151523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835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353671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835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4888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835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9044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835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44950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835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518451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836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895481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837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535799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838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437753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84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47866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824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886127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840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17650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824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96008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824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98662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4</Words>
  <Application>Microsoft Office PowerPoint</Application>
  <PresentationFormat>On-screen Show (4:3)</PresentationFormat>
  <Paragraphs>1</Paragraphs>
  <Slides>70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1" baseType="lpstr">
      <vt:lpstr>Office Theme</vt:lpstr>
      <vt:lpstr>Goostrey’s Got Talent 2017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Goostrey’s Got Talent 2017</dc:title>
  <dc:creator>ccooper</dc:creator>
  <cp:lastModifiedBy>ccooper</cp:lastModifiedBy>
  <cp:revision>2</cp:revision>
  <dcterms:created xsi:type="dcterms:W3CDTF">2017-06-16T15:44:37Z</dcterms:created>
  <dcterms:modified xsi:type="dcterms:W3CDTF">2017-06-16T17:34:55Z</dcterms:modified>
</cp:coreProperties>
</file>