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937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507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319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70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40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6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85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740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804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24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990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43E4B-5A61-42E9-AF5D-AC2EE30C02BD}" type="datetimeFigureOut">
              <a:rPr lang="en-GB" smtClean="0"/>
              <a:t>09/06/2017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AC9C-7A71-41AE-B136-99290733EC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3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Owls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by Mrs Cooper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82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89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42015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587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082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910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6822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953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014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3223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40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2579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118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138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196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526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010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442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711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7701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632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17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2755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7361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9084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0364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21995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7827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718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5483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5459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381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07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5611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6138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599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181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5921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9828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144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63679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6301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63" y="0"/>
            <a:ext cx="51196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595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374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9630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3785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641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F2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9144000" cy="6826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9933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</Words>
  <Application>Microsoft Office PowerPoint</Application>
  <PresentationFormat>On-screen Show (4:3)</PresentationFormat>
  <Paragraphs>2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Owls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Owls</dc:title>
  <dc:creator>ccooper</dc:creator>
  <cp:lastModifiedBy>ccooper</cp:lastModifiedBy>
  <cp:revision>1</cp:revision>
  <dcterms:created xsi:type="dcterms:W3CDTF">2017-06-09T15:57:07Z</dcterms:created>
  <dcterms:modified xsi:type="dcterms:W3CDTF">2017-06-09T15:59:18Z</dcterms:modified>
</cp:coreProperties>
</file>