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38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64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80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65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14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03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3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08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59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78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3765F-8F16-4E6C-A2EF-E2AA942DEEF6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303CC-8033-4866-BFE6-B5892316C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49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Photo Album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by ccooper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84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43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44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43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85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43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61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444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325"/>
            <a:ext cx="9144000" cy="5211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498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444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325"/>
            <a:ext cx="9144000" cy="5211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42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525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285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525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43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52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702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52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631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52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325"/>
            <a:ext cx="9144000" cy="5211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71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22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708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93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73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93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355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937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85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937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593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937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31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93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551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987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404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811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987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22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868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48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612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4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73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3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005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4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034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5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854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5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778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5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76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54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948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095438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29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22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316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0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150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05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713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1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82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1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906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1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079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2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353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25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282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2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587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5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67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5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13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225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918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5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80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55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620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2_1055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06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22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31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22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91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22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18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421_143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390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06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</Words>
  <Application>Microsoft Office PowerPoint</Application>
  <PresentationFormat>On-screen Show (4:3)</PresentationFormat>
  <Paragraphs>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ccooper</dc:creator>
  <cp:lastModifiedBy>ccooper</cp:lastModifiedBy>
  <cp:revision>1</cp:revision>
  <dcterms:created xsi:type="dcterms:W3CDTF">2016-04-26T09:12:19Z</dcterms:created>
  <dcterms:modified xsi:type="dcterms:W3CDTF">2016-04-26T09:13:51Z</dcterms:modified>
</cp:coreProperties>
</file>