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00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6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4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6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96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0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17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48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71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0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4F28B-76B0-4CEA-A39A-2D52CBAB95A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247E-C863-446A-8B24-D6F4D03F3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81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York 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2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91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14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590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10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55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358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02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25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561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7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294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40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35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592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27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117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82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126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454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270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70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559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850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970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533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60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902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1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861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269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038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50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284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876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348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46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411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4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739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413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24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95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75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306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853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069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659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999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516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424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08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82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05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4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Office PowerPoint</Application>
  <PresentationFormat>On-screen Show (4:3)</PresentationFormat>
  <Paragraphs>1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York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4</dc:title>
  <dc:creator>ccooper</dc:creator>
  <cp:lastModifiedBy>ccooper</cp:lastModifiedBy>
  <cp:revision>2</cp:revision>
  <dcterms:created xsi:type="dcterms:W3CDTF">2016-04-26T08:57:27Z</dcterms:created>
  <dcterms:modified xsi:type="dcterms:W3CDTF">2016-04-26T09:00:41Z</dcterms:modified>
</cp:coreProperties>
</file>