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F52E-3F5A-4A54-960A-AFF12073B79C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9BD0-D7AF-4076-9550-6D7CA872B4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29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F52E-3F5A-4A54-960A-AFF12073B79C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9BD0-D7AF-4076-9550-6D7CA872B4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75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F52E-3F5A-4A54-960A-AFF12073B79C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9BD0-D7AF-4076-9550-6D7CA872B4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380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F52E-3F5A-4A54-960A-AFF12073B79C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9BD0-D7AF-4076-9550-6D7CA872B4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72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F52E-3F5A-4A54-960A-AFF12073B79C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9BD0-D7AF-4076-9550-6D7CA872B4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67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F52E-3F5A-4A54-960A-AFF12073B79C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9BD0-D7AF-4076-9550-6D7CA872B4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165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F52E-3F5A-4A54-960A-AFF12073B79C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9BD0-D7AF-4076-9550-6D7CA872B4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285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F52E-3F5A-4A54-960A-AFF12073B79C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9BD0-D7AF-4076-9550-6D7CA872B4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10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F52E-3F5A-4A54-960A-AFF12073B79C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9BD0-D7AF-4076-9550-6D7CA872B4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63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F52E-3F5A-4A54-960A-AFF12073B79C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9BD0-D7AF-4076-9550-6D7CA872B4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55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F52E-3F5A-4A54-960A-AFF12073B79C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79BD0-D7AF-4076-9550-6D7CA872B4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52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4F52E-3F5A-4A54-960A-AFF12073B79C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79BD0-D7AF-4076-9550-6D7CA872B4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25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York 3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157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803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481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50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201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291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08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0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705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81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57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7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762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770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03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62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25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5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65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9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13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63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48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7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343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20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389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24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72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2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43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5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0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1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48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7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816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49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54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91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88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43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7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97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5271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00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262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7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521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345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32831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912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9051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878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475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03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7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841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7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096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7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377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ork 8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847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</Words>
  <Application>Microsoft Office PowerPoint</Application>
  <PresentationFormat>On-screen Show (4:3)</PresentationFormat>
  <Paragraphs>1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York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York 3</dc:title>
  <dc:creator>ccooper</dc:creator>
  <cp:lastModifiedBy>ccooper</cp:lastModifiedBy>
  <cp:revision>1</cp:revision>
  <dcterms:created xsi:type="dcterms:W3CDTF">2016-04-26T08:36:48Z</dcterms:created>
  <dcterms:modified xsi:type="dcterms:W3CDTF">2016-04-26T08:40:59Z</dcterms:modified>
</cp:coreProperties>
</file>