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92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31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34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80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0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0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58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91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697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30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01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2763F-7131-4FE7-833E-2D4E844340A2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DE4C5-EA37-41E7-AC63-95707D9F1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33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York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57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6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96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443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788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33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68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402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61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08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22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55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565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239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756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550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49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038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84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173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219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22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681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355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680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506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308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739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349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97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442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580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12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820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180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71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058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41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866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953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480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942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642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45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060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222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400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408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083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168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316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505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20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080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27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347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9246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862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9892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6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50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897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57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5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89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</Words>
  <Application>Microsoft Office PowerPoint</Application>
  <PresentationFormat>On-screen Show (4:3)</PresentationFormat>
  <Paragraphs>1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York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York 2</dc:title>
  <dc:creator>ccooper</dc:creator>
  <cp:lastModifiedBy>ccooper</cp:lastModifiedBy>
  <cp:revision>1</cp:revision>
  <dcterms:created xsi:type="dcterms:W3CDTF">2016-04-26T08:28:05Z</dcterms:created>
  <dcterms:modified xsi:type="dcterms:W3CDTF">2016-04-26T08:31:26Z</dcterms:modified>
</cp:coreProperties>
</file>