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5" r:id="rId16"/>
    <p:sldId id="276" r:id="rId17"/>
    <p:sldId id="277" r:id="rId18"/>
    <p:sldId id="279" r:id="rId19"/>
    <p:sldId id="280" r:id="rId20"/>
    <p:sldId id="282" r:id="rId21"/>
    <p:sldId id="283" r:id="rId22"/>
    <p:sldId id="284" r:id="rId23"/>
    <p:sldId id="285" r:id="rId24"/>
    <p:sldId id="286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71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72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99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0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76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94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05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2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58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15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95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02964-135D-464C-B43F-88D7A8822C03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A6EA-148B-4DC7-B25E-958ED4755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07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York 1 2016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09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55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942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10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80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90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784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4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43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561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15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60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0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8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83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376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293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142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298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43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25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654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60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555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111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44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847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859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87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074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60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90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983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04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86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073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67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123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4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853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</Words>
  <Application>Microsoft Office PowerPoint</Application>
  <PresentationFormat>On-screen Show (4:3)</PresentationFormat>
  <Paragraphs>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York 1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1 2016</dc:title>
  <dc:creator>ccooper</dc:creator>
  <cp:lastModifiedBy>ccooper</cp:lastModifiedBy>
  <cp:revision>1</cp:revision>
  <dcterms:created xsi:type="dcterms:W3CDTF">2016-04-26T08:20:18Z</dcterms:created>
  <dcterms:modified xsi:type="dcterms:W3CDTF">2016-04-26T08:22:41Z</dcterms:modified>
</cp:coreProperties>
</file>