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handoutMasterIdLst>
    <p:handoutMasterId r:id="rId6"/>
  </p:handoutMasterIdLst>
  <p:sldIdLst>
    <p:sldId id="265" r:id="rId2"/>
    <p:sldId id="268" r:id="rId3"/>
    <p:sldId id="267" r:id="rId4"/>
  </p:sldIdLst>
  <p:sldSz cx="12192000" cy="6858000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E87722"/>
    <a:srgbClr val="5B5B5B"/>
    <a:srgbClr val="CDCDCD"/>
    <a:srgbClr val="FAFAFA"/>
    <a:srgbClr val="F5F5F5"/>
    <a:srgbClr val="FDF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3901" autoAdjust="0"/>
  </p:normalViewPr>
  <p:slideViewPr>
    <p:cSldViewPr snapToGrid="0">
      <p:cViewPr varScale="1">
        <p:scale>
          <a:sx n="108" d="100"/>
          <a:sy n="108" d="100"/>
        </p:scale>
        <p:origin x="65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41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41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B3D837-C01D-44D0-B985-D1B35D924C12}" type="datetimeFigureOut">
              <a:rPr lang="en-GB" smtClean="0"/>
              <a:pPr/>
              <a:t>15/11/2019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6899"/>
            <a:ext cx="2946400" cy="49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6899"/>
            <a:ext cx="2946400" cy="49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28A9A7-AAB6-4445-B982-CD6F17BA62F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0699FF-4F77-4131-AD64-FE222212D737}" type="datetimeFigureOut">
              <a:rPr lang="en-GB" smtClean="0"/>
              <a:pPr/>
              <a:t>15/11/2019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530010-30C2-4D11-A9F7-B0EE375849A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470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73582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12364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42947"/>
            <a:ext cx="2628900" cy="5305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42947"/>
            <a:ext cx="7734300" cy="5305425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1884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630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98560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054230"/>
            <a:ext cx="5181600" cy="400367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054230"/>
            <a:ext cx="5181600" cy="400367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83684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65172"/>
            <a:ext cx="10515600" cy="13255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98121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805122"/>
            <a:ext cx="5157787" cy="3152766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98121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805122"/>
            <a:ext cx="5183188" cy="31527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491096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93741"/>
            <a:ext cx="10515600" cy="1325563"/>
          </a:xfrm>
        </p:spPr>
        <p:txBody>
          <a:bodyPr/>
          <a:lstStyle>
            <a:lvl1pPr>
              <a:defRPr>
                <a:latin typeface="Rubik Medium" panose="02000604000000020004" pitchFamily="2" charset="-79"/>
                <a:cs typeface="Rubik Medium" panose="02000604000000020004" pitchFamily="2" charset="-79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2954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49792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989102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83091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69374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019307"/>
            <a:ext cx="10515600" cy="41576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EF0F8-8533-4CDA-A5CF-CA505B1C17CA}" type="datetimeFigureOut">
              <a:rPr lang="en-GB" smtClean="0"/>
              <a:pPr/>
              <a:t>15/11/2019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1316F-5D36-45A9-B0B2-023A9E02F69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1347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1"/>
          </a:solidFill>
          <a:latin typeface="Rubik Medium" panose="02000604000000020004" pitchFamily="2" charset="-79"/>
          <a:ea typeface="+mj-ea"/>
          <a:cs typeface="Rubik Medium" panose="02000604000000020004" pitchFamily="2" charset="-79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ubik Light" panose="02000604000000020004" pitchFamily="2" charset="-79"/>
          <a:ea typeface="+mn-ea"/>
          <a:cs typeface="Rubik Light" panose="02000604000000020004" pitchFamily="2" charset="-79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Rubik Light" panose="02000604000000020004" pitchFamily="2" charset="-79"/>
          <a:ea typeface="+mn-ea"/>
          <a:cs typeface="Rubik Light" panose="02000604000000020004" pitchFamily="2" charset="-79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Rubik Light" panose="02000604000000020004" pitchFamily="2" charset="-79"/>
          <a:ea typeface="+mn-ea"/>
          <a:cs typeface="Rubik Light" panose="02000604000000020004" pitchFamily="2" charset="-79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Rubik Light" panose="02000604000000020004" pitchFamily="2" charset="-79"/>
          <a:ea typeface="+mn-ea"/>
          <a:cs typeface="Rubik Light" panose="02000604000000020004" pitchFamily="2" charset="-79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Rubik Light" panose="02000604000000020004" pitchFamily="2" charset="-79"/>
          <a:ea typeface="+mn-ea"/>
          <a:cs typeface="Rubik Light" panose="02000604000000020004" pitchFamily="2" charset="-79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2450" y="2171700"/>
            <a:ext cx="10458450" cy="4686300"/>
          </a:xfrm>
        </p:spPr>
        <p:txBody>
          <a:bodyPr>
            <a:normAutofit/>
          </a:bodyPr>
          <a:lstStyle/>
          <a:p>
            <a:r>
              <a:rPr lang="en-GB" sz="4800" dirty="0" smtClean="0"/>
              <a:t>Parent Workshop </a:t>
            </a:r>
          </a:p>
          <a:p>
            <a:r>
              <a:rPr lang="en-GB" sz="4800" dirty="0" smtClean="0"/>
              <a:t>Understanding Anxiety </a:t>
            </a:r>
          </a:p>
          <a:p>
            <a:r>
              <a:rPr lang="en-GB" sz="1050" dirty="0" smtClean="0"/>
              <a:t>    </a:t>
            </a:r>
          </a:p>
          <a:p>
            <a:r>
              <a:rPr lang="en-GB" sz="4400" dirty="0" smtClean="0"/>
              <a:t>Tuesday </a:t>
            </a:r>
            <a:r>
              <a:rPr lang="en-GB" sz="4800" dirty="0" smtClean="0"/>
              <a:t>19</a:t>
            </a:r>
            <a:r>
              <a:rPr lang="en-GB" sz="4400" baseline="30000" dirty="0" smtClean="0"/>
              <a:t>th</a:t>
            </a:r>
            <a:r>
              <a:rPr lang="en-GB" sz="4400" dirty="0" smtClean="0"/>
              <a:t> November   </a:t>
            </a:r>
            <a:r>
              <a:rPr lang="en-GB" sz="4800" dirty="0" smtClean="0"/>
              <a:t>1.30-2.30</a:t>
            </a:r>
            <a:r>
              <a:rPr lang="en-GB" sz="3200" dirty="0" smtClean="0"/>
              <a:t>pm</a:t>
            </a:r>
            <a:endParaRPr lang="en-GB" sz="4400" dirty="0" smtClean="0"/>
          </a:p>
          <a:p>
            <a:r>
              <a:rPr lang="en-GB" sz="4400" dirty="0" err="1" smtClean="0"/>
              <a:t>Visyon</a:t>
            </a:r>
            <a:r>
              <a:rPr lang="en-GB" sz="4400" dirty="0" smtClean="0"/>
              <a:t> Crewe (Mill House, Brook St)</a:t>
            </a:r>
          </a:p>
          <a:p>
            <a:r>
              <a:rPr lang="en-GB" sz="1400" dirty="0" smtClean="0"/>
              <a:t>    </a:t>
            </a:r>
          </a:p>
          <a:p>
            <a:r>
              <a:rPr lang="en-GB" sz="3200" dirty="0" smtClean="0"/>
              <a:t>Please book by phone 01260 290000 </a:t>
            </a:r>
          </a:p>
          <a:p>
            <a:endParaRPr lang="en-GB" sz="4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9950" y="577464"/>
            <a:ext cx="4419600" cy="151683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0550" y="2171700"/>
            <a:ext cx="10458450" cy="4686300"/>
          </a:xfrm>
        </p:spPr>
        <p:txBody>
          <a:bodyPr>
            <a:normAutofit fontScale="92500"/>
          </a:bodyPr>
          <a:lstStyle/>
          <a:p>
            <a:r>
              <a:rPr lang="en-GB" sz="4800" dirty="0" smtClean="0"/>
              <a:t>Parent Workshop </a:t>
            </a:r>
          </a:p>
          <a:p>
            <a:r>
              <a:rPr lang="en-GB" sz="4800" dirty="0" smtClean="0"/>
              <a:t>Understanding and Managing Anger  </a:t>
            </a:r>
          </a:p>
          <a:p>
            <a:r>
              <a:rPr lang="en-GB" sz="1050" dirty="0" smtClean="0"/>
              <a:t>    </a:t>
            </a:r>
          </a:p>
          <a:p>
            <a:r>
              <a:rPr lang="en-GB" sz="4400" dirty="0" smtClean="0"/>
              <a:t>Tuesday 3</a:t>
            </a:r>
            <a:r>
              <a:rPr lang="en-GB" sz="4400" baseline="30000" dirty="0" smtClean="0"/>
              <a:t>rd</a:t>
            </a:r>
            <a:r>
              <a:rPr lang="en-GB" sz="4400" dirty="0" smtClean="0"/>
              <a:t> December 1.30-2.30</a:t>
            </a:r>
          </a:p>
          <a:p>
            <a:r>
              <a:rPr lang="en-GB" sz="4400" dirty="0" smtClean="0"/>
              <a:t>At – </a:t>
            </a:r>
            <a:r>
              <a:rPr lang="en-GB" sz="4400" dirty="0" err="1" smtClean="0"/>
              <a:t>Visyon</a:t>
            </a:r>
            <a:r>
              <a:rPr lang="en-GB" sz="4400" dirty="0" smtClean="0"/>
              <a:t> Crewe (Mill House, Brook St)</a:t>
            </a:r>
          </a:p>
          <a:p>
            <a:r>
              <a:rPr lang="en-GB" sz="500" dirty="0" smtClean="0"/>
              <a:t>  </a:t>
            </a:r>
            <a:r>
              <a:rPr lang="en-GB" sz="100" dirty="0" smtClean="0"/>
              <a:t>  </a:t>
            </a:r>
            <a:endParaRPr lang="en-GB" sz="500" dirty="0" smtClean="0"/>
          </a:p>
          <a:p>
            <a:r>
              <a:rPr lang="en-GB" sz="3200" dirty="0" smtClean="0"/>
              <a:t>Please book by phone 01260 290000 </a:t>
            </a:r>
          </a:p>
          <a:p>
            <a:endParaRPr lang="en-GB" sz="4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900" y="463164"/>
            <a:ext cx="4419600" cy="151683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2450" y="2171700"/>
            <a:ext cx="10839450" cy="4686300"/>
          </a:xfrm>
        </p:spPr>
        <p:txBody>
          <a:bodyPr>
            <a:normAutofit/>
          </a:bodyPr>
          <a:lstStyle/>
          <a:p>
            <a:r>
              <a:rPr lang="en-GB" sz="4800" dirty="0" smtClean="0"/>
              <a:t>Parent Workshop </a:t>
            </a:r>
          </a:p>
          <a:p>
            <a:r>
              <a:rPr lang="en-GB" sz="4800" dirty="0" smtClean="0"/>
              <a:t>Anxiety - Practical Strategies</a:t>
            </a:r>
          </a:p>
          <a:p>
            <a:r>
              <a:rPr lang="en-GB" sz="1050" dirty="0" smtClean="0"/>
              <a:t>    </a:t>
            </a:r>
          </a:p>
          <a:p>
            <a:r>
              <a:rPr lang="en-GB" sz="4400" dirty="0" smtClean="0"/>
              <a:t>On - Tuesday 26</a:t>
            </a:r>
            <a:r>
              <a:rPr lang="en-GB" sz="4400" baseline="30000" dirty="0" smtClean="0"/>
              <a:t>th</a:t>
            </a:r>
            <a:r>
              <a:rPr lang="en-GB" sz="4400" dirty="0" smtClean="0"/>
              <a:t> November   </a:t>
            </a:r>
            <a:r>
              <a:rPr lang="en-GB" sz="5400" dirty="0" smtClean="0"/>
              <a:t>1.30-2.30</a:t>
            </a:r>
            <a:r>
              <a:rPr lang="en-GB" sz="2800" dirty="0" smtClean="0"/>
              <a:t>pm</a:t>
            </a:r>
            <a:endParaRPr lang="en-GB" sz="4400" dirty="0" smtClean="0"/>
          </a:p>
          <a:p>
            <a:r>
              <a:rPr lang="en-GB" sz="4000" dirty="0" smtClean="0"/>
              <a:t>At -</a:t>
            </a:r>
            <a:r>
              <a:rPr lang="en-GB" sz="4000" dirty="0" err="1" smtClean="0"/>
              <a:t>Visyon</a:t>
            </a:r>
            <a:r>
              <a:rPr lang="en-GB" sz="4000" dirty="0" smtClean="0"/>
              <a:t> Crewe (Mill House, Brook St)</a:t>
            </a:r>
          </a:p>
          <a:p>
            <a:r>
              <a:rPr lang="en-GB" sz="1400" dirty="0" smtClean="0"/>
              <a:t>    </a:t>
            </a:r>
          </a:p>
          <a:p>
            <a:r>
              <a:rPr lang="en-GB" sz="3200" dirty="0" smtClean="0"/>
              <a:t>Please book by phone 01260 290000 </a:t>
            </a:r>
          </a:p>
          <a:p>
            <a:endParaRPr lang="en-GB" sz="4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9950" y="577464"/>
            <a:ext cx="4419600" cy="151683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1194</TotalTime>
  <Words>85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Rubik Light</vt:lpstr>
      <vt:lpstr>Rubik Medium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Neville</dc:creator>
  <cp:lastModifiedBy>jschurer-lewis@goostrey.cheshire.sch.uk</cp:lastModifiedBy>
  <cp:revision>62</cp:revision>
  <cp:lastPrinted>2019-11-15T15:25:22Z</cp:lastPrinted>
  <dcterms:created xsi:type="dcterms:W3CDTF">2017-03-06T15:35:05Z</dcterms:created>
  <dcterms:modified xsi:type="dcterms:W3CDTF">2019-11-15T15:26:28Z</dcterms:modified>
</cp:coreProperties>
</file>