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2" r:id="rId7"/>
    <p:sldId id="263" r:id="rId8"/>
    <p:sldId id="261" r:id="rId9"/>
    <p:sldId id="266" r:id="rId10"/>
    <p:sldId id="267" r:id="rId11"/>
    <p:sldId id="264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pmarks.co.uk/maths-games/hit-the-butto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1C66-F07A-4161-BA39-A174EF1E2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Welcome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CC2DD-28D8-44C1-A726-AD6F6DACFD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9.9.26 </a:t>
            </a:r>
          </a:p>
        </p:txBody>
      </p:sp>
    </p:spTree>
    <p:extLst>
      <p:ext uri="{BB962C8B-B14F-4D97-AF65-F5344CB8AC3E}">
        <p14:creationId xmlns:p14="http://schemas.microsoft.com/office/powerpoint/2010/main" val="409087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D21983-D467-4803-92BB-D8172EC61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98" y="0"/>
            <a:ext cx="456392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0C420A-B974-4FB2-80DE-64B40422F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139" y="0"/>
            <a:ext cx="4508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06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F5220-C2EB-46DC-8B9B-633195AD4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76D58-95FE-44BA-955C-922859B92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28895"/>
            <a:ext cx="8596668" cy="3880773"/>
          </a:xfrm>
        </p:spPr>
        <p:txBody>
          <a:bodyPr/>
          <a:lstStyle/>
          <a:p>
            <a:r>
              <a:rPr lang="en-GB" dirty="0"/>
              <a:t>In maths we will be focusing on numbers to 10 until Christmas. </a:t>
            </a:r>
          </a:p>
          <a:p>
            <a:r>
              <a:rPr lang="en-GB" dirty="0"/>
              <a:t>After Christmas will move to numbers to 20, 50 and finally 100. </a:t>
            </a:r>
          </a:p>
          <a:p>
            <a:endParaRPr lang="en-GB" dirty="0"/>
          </a:p>
          <a:p>
            <a:r>
              <a:rPr lang="en-GB" dirty="0"/>
              <a:t>To ensure your child is able to access the learning as best they can, if you can, support your child to become fluent with numbers to 10 at home.</a:t>
            </a:r>
          </a:p>
          <a:p>
            <a:endParaRPr lang="en-GB" dirty="0"/>
          </a:p>
          <a:p>
            <a:r>
              <a:rPr lang="en-GB" dirty="0"/>
              <a:t>This could include:</a:t>
            </a:r>
          </a:p>
          <a:p>
            <a:r>
              <a:rPr lang="en-GB" dirty="0"/>
              <a:t>Counting forwards, backwards and from a given number.</a:t>
            </a:r>
          </a:p>
          <a:p>
            <a:r>
              <a:rPr lang="en-GB" dirty="0"/>
              <a:t>Number bonds to 10 and within 10 – </a:t>
            </a:r>
            <a:r>
              <a:rPr lang="en-GB" b="1" dirty="0"/>
              <a:t>hit the button </a:t>
            </a:r>
            <a:r>
              <a:rPr lang="en-GB" dirty="0"/>
              <a:t>online.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90EDD6-9E30-46AA-946C-ED222FF4C370}"/>
              </a:ext>
            </a:extLst>
          </p:cNvPr>
          <p:cNvSpPr/>
          <p:nvPr/>
        </p:nvSpPr>
        <p:spPr>
          <a:xfrm>
            <a:off x="677334" y="5856696"/>
            <a:ext cx="7799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Hit the Button - Quick fire maths practise for 6-11 year olds - </a:t>
            </a:r>
            <a:r>
              <a:rPr lang="en-GB" dirty="0" err="1">
                <a:hlinkClick r:id="rId2"/>
              </a:rPr>
              <a:t>Topmarks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0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94883-15EA-47FD-9473-43E7EFDDE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DF20C-C291-46A4-B7EC-2BE759DCE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84071"/>
            <a:ext cx="8596668" cy="4464329"/>
          </a:xfrm>
        </p:spPr>
        <p:txBody>
          <a:bodyPr>
            <a:normAutofit/>
          </a:bodyPr>
          <a:lstStyle/>
          <a:p>
            <a:r>
              <a:rPr lang="en-GB" dirty="0"/>
              <a:t>This year we will focus on:</a:t>
            </a:r>
          </a:p>
          <a:p>
            <a:endParaRPr lang="en-GB" dirty="0"/>
          </a:p>
          <a:p>
            <a:r>
              <a:rPr lang="en-GB" dirty="0"/>
              <a:t>Capital letters </a:t>
            </a:r>
          </a:p>
          <a:p>
            <a:r>
              <a:rPr lang="en-GB" dirty="0"/>
              <a:t>Full stops </a:t>
            </a:r>
          </a:p>
          <a:p>
            <a:r>
              <a:rPr lang="en-GB" dirty="0"/>
              <a:t>Using ‘and’</a:t>
            </a:r>
          </a:p>
          <a:p>
            <a:r>
              <a:rPr lang="en-GB" dirty="0"/>
              <a:t>Using phonics to spell – if it is spelt phonetically, leave it  -   </a:t>
            </a:r>
            <a:r>
              <a:rPr lang="en-GB" dirty="0" err="1"/>
              <a:t>familee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Using adjectives </a:t>
            </a:r>
          </a:p>
          <a:p>
            <a:r>
              <a:rPr lang="en-GB" dirty="0"/>
              <a:t>Exclamation marks </a:t>
            </a:r>
          </a:p>
          <a:p>
            <a:r>
              <a:rPr lang="en-GB" dirty="0"/>
              <a:t>Question marks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EB759-F18C-4B10-8FC4-1A4EBAF87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930" y="805791"/>
            <a:ext cx="5936354" cy="224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69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1A4C2-CDC3-45AF-ADAC-7CE16D60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contact 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45E6A9-1FFC-4726-8FCD-D31F9DF58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6772"/>
            <a:ext cx="12192000" cy="26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50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B86B-E210-43CF-84DC-A05CBD68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80" y="2768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07502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7FD40-6F42-4C2A-BE68-59AA12938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Hello and welcome!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002CF-1CEF-45D6-BC08-EB2FEA934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little bit about me!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I joined Goostrey in January.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I have been a teacher for 3 years.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This is my 3</a:t>
            </a:r>
            <a:r>
              <a:rPr lang="en-GB" baseline="30000" dirty="0"/>
              <a:t>rd</a:t>
            </a:r>
            <a:r>
              <a:rPr lang="en-GB" dirty="0"/>
              <a:t> year teaching in Year 1.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I am very passionate about learning through play and I have adapted the classroom this year to reflect this.</a:t>
            </a:r>
          </a:p>
        </p:txBody>
      </p:sp>
    </p:spTree>
    <p:extLst>
      <p:ext uri="{BB962C8B-B14F-4D97-AF65-F5344CB8AC3E}">
        <p14:creationId xmlns:p14="http://schemas.microsoft.com/office/powerpoint/2010/main" val="3285588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DB09C-D4D5-4F0F-AAB9-42FC5512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Autumn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D40B9-D86C-4F6F-8FE3-5E402AFD2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To make the transition from reception as smooth as possible, the children will be continuing to work in small, adult led groups until October/November. </a:t>
            </a:r>
          </a:p>
          <a:p>
            <a:endParaRPr lang="en-GB" dirty="0"/>
          </a:p>
          <a:p>
            <a:r>
              <a:rPr lang="en-GB" dirty="0"/>
              <a:t>While children are working in these groups, the rest of the children will be accessing the provision. </a:t>
            </a:r>
          </a:p>
          <a:p>
            <a:r>
              <a:rPr lang="en-GB" dirty="0"/>
              <a:t>This includes things like:</a:t>
            </a:r>
          </a:p>
          <a:p>
            <a:r>
              <a:rPr lang="en-GB" dirty="0"/>
              <a:t>The construction area</a:t>
            </a:r>
          </a:p>
          <a:p>
            <a:r>
              <a:rPr lang="en-GB" dirty="0"/>
              <a:t>Role play/café </a:t>
            </a:r>
          </a:p>
          <a:p>
            <a:r>
              <a:rPr lang="en-GB" dirty="0"/>
              <a:t>Reading area</a:t>
            </a:r>
          </a:p>
          <a:p>
            <a:r>
              <a:rPr lang="en-GB" dirty="0"/>
              <a:t>Outside play</a:t>
            </a:r>
          </a:p>
          <a:p>
            <a:r>
              <a:rPr lang="en-GB" dirty="0"/>
              <a:t>Maths, writing, phonics and fine motor activities – these will be laid out on the tables for the children to access independently.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552B3F-F421-44D4-BD35-8CEAE7890CE7}"/>
              </a:ext>
            </a:extLst>
          </p:cNvPr>
          <p:cNvGrpSpPr/>
          <p:nvPr/>
        </p:nvGrpSpPr>
        <p:grpSpPr>
          <a:xfrm>
            <a:off x="8310751" y="2934851"/>
            <a:ext cx="2981619" cy="3255278"/>
            <a:chOff x="8310751" y="2934851"/>
            <a:chExt cx="2981619" cy="325527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B73DDC-1B3E-48D3-9F33-0B2F3F378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10751" y="3389805"/>
              <a:ext cx="1523531" cy="159103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599FA9-0311-462B-8BF1-39E3D96C9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99410" y="4726962"/>
              <a:ext cx="1542422" cy="1463167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49F910-D7BE-4A01-A183-ED69557B8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24691" y="2934851"/>
              <a:ext cx="1567679" cy="1463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795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470D-30B4-4F03-9E6E-50BBE1E77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Post autumn 1…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A9F12-62C3-415C-9B8D-2587E8519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will move to a more formal learning style.</a:t>
            </a:r>
          </a:p>
          <a:p>
            <a:r>
              <a:rPr lang="en-GB" dirty="0"/>
              <a:t>All children will work at the same time. </a:t>
            </a:r>
          </a:p>
          <a:p>
            <a:r>
              <a:rPr lang="en-GB" dirty="0"/>
              <a:t>This will be done very gradually and only when the class are ready.</a:t>
            </a:r>
          </a:p>
          <a:p>
            <a:r>
              <a:rPr lang="en-GB" dirty="0"/>
              <a:t>Children will still receive adult support.</a:t>
            </a:r>
          </a:p>
        </p:txBody>
      </p:sp>
    </p:spTree>
    <p:extLst>
      <p:ext uri="{BB962C8B-B14F-4D97-AF65-F5344CB8AC3E}">
        <p14:creationId xmlns:p14="http://schemas.microsoft.com/office/powerpoint/2010/main" val="384210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E3C9B-D0F4-4943-B2A8-7450B25BF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Timetable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1F1A7-5AFE-4A50-9FD2-3D004B2F9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662" y="1564604"/>
            <a:ext cx="7220958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0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7477-D23F-400E-A61F-0EF51C01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 and Homework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7D2A9-DB86-43F8-82C6-6DA28051E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8213"/>
            <a:ext cx="8596668" cy="458087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Our PE day is </a:t>
            </a:r>
            <a:r>
              <a:rPr lang="en-GB" b="1" dirty="0"/>
              <a:t>Tuesday</a:t>
            </a:r>
            <a:r>
              <a:rPr lang="en-GB" dirty="0"/>
              <a:t>. Please send your child into school wearing their PE kit on this day.</a:t>
            </a:r>
          </a:p>
          <a:p>
            <a:endParaRPr lang="en-GB" dirty="0"/>
          </a:p>
          <a:p>
            <a:r>
              <a:rPr lang="en-GB" dirty="0"/>
              <a:t>Reading books will be collected in on a Thursday to be changed and returned on Friday. </a:t>
            </a:r>
          </a:p>
          <a:p>
            <a:r>
              <a:rPr lang="en-GB" dirty="0"/>
              <a:t>All children should have their reading folder with them </a:t>
            </a:r>
            <a:r>
              <a:rPr lang="en-GB" b="1" dirty="0"/>
              <a:t>EVERY THURSDAY.</a:t>
            </a:r>
          </a:p>
          <a:p>
            <a:endParaRPr lang="en-GB" dirty="0"/>
          </a:p>
          <a:p>
            <a:r>
              <a:rPr lang="en-GB" dirty="0"/>
              <a:t>Your child will have 1 phonics book linked directly to the stage they are currently working at, and 2 colour banded books of their choice.</a:t>
            </a:r>
          </a:p>
          <a:p>
            <a:endParaRPr lang="en-GB" dirty="0"/>
          </a:p>
          <a:p>
            <a:r>
              <a:rPr lang="en-GB" dirty="0"/>
              <a:t>On Friday, children that have read 5 or more times that week will receive a </a:t>
            </a:r>
            <a:r>
              <a:rPr lang="en-GB" b="1" dirty="0"/>
              <a:t>reading sticker. </a:t>
            </a:r>
          </a:p>
          <a:p>
            <a:r>
              <a:rPr lang="en-GB" dirty="0"/>
              <a:t>At the end of the half term, they will receive a </a:t>
            </a:r>
            <a:r>
              <a:rPr lang="en-GB" b="1" dirty="0"/>
              <a:t>reading certificate.</a:t>
            </a:r>
          </a:p>
          <a:p>
            <a:r>
              <a:rPr lang="en-GB" dirty="0"/>
              <a:t>Please record anything that your child reads in their reading diary.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900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B82ED-6E99-4263-AD7F-88E452307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8EB4E-1F07-48E0-B431-F58D5ED98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Spelling homework will start after Christmas.</a:t>
            </a:r>
          </a:p>
          <a:p>
            <a:endParaRPr lang="en-GB" dirty="0"/>
          </a:p>
          <a:p>
            <a:r>
              <a:rPr lang="en-GB" dirty="0"/>
              <a:t>The children will get 5 spellings each Friday. </a:t>
            </a:r>
          </a:p>
          <a:p>
            <a:r>
              <a:rPr lang="en-GB" dirty="0"/>
              <a:t>They will be tested on these the following Friday. </a:t>
            </a:r>
          </a:p>
          <a:p>
            <a:endParaRPr lang="en-GB" dirty="0"/>
          </a:p>
          <a:p>
            <a:r>
              <a:rPr lang="en-GB" dirty="0"/>
              <a:t>4 words linked the phonics sound we have learnt that week.</a:t>
            </a:r>
          </a:p>
          <a:p>
            <a:r>
              <a:rPr lang="en-GB" dirty="0"/>
              <a:t>1 ‘tricky word’ – learnt by sight.</a:t>
            </a:r>
          </a:p>
        </p:txBody>
      </p:sp>
    </p:spTree>
    <p:extLst>
      <p:ext uri="{BB962C8B-B14F-4D97-AF65-F5344CB8AC3E}">
        <p14:creationId xmlns:p14="http://schemas.microsoft.com/office/powerpoint/2010/main" val="1234748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DE3AC-FABF-4069-BFE9-5AD98402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Phonics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B0ED3-4103-495C-9188-041713583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45" y="2187483"/>
            <a:ext cx="6884893" cy="3880773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Please read at home as much as you can.</a:t>
            </a:r>
          </a:p>
          <a:p>
            <a:r>
              <a:rPr lang="en-GB" b="1" dirty="0"/>
              <a:t>We will be recapping phase 3 until October half term.</a:t>
            </a:r>
          </a:p>
          <a:p>
            <a:endParaRPr lang="en-GB" dirty="0"/>
          </a:p>
          <a:p>
            <a:r>
              <a:rPr lang="en-GB" dirty="0"/>
              <a:t>In year 1, the children learn phase 5 sounds.</a:t>
            </a:r>
          </a:p>
          <a:p>
            <a:endParaRPr lang="en-GB" dirty="0"/>
          </a:p>
          <a:p>
            <a:r>
              <a:rPr lang="en-GB" dirty="0"/>
              <a:t>These include alternate sounds.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For example </a:t>
            </a:r>
          </a:p>
          <a:p>
            <a:r>
              <a:rPr lang="en-GB" dirty="0"/>
              <a:t>In phase 3 children learn the </a:t>
            </a:r>
            <a:r>
              <a:rPr lang="en-GB" b="1" dirty="0"/>
              <a:t>ai </a:t>
            </a:r>
            <a:r>
              <a:rPr lang="en-GB" dirty="0"/>
              <a:t>sound  - </a:t>
            </a:r>
            <a:r>
              <a:rPr lang="en-GB" b="1" dirty="0"/>
              <a:t>‘rain’</a:t>
            </a:r>
          </a:p>
          <a:p>
            <a:r>
              <a:rPr lang="en-GB" dirty="0"/>
              <a:t>In phase 5, we learn that </a:t>
            </a:r>
            <a:r>
              <a:rPr lang="en-GB" b="1" dirty="0"/>
              <a:t>ai</a:t>
            </a:r>
            <a:r>
              <a:rPr lang="en-GB" dirty="0"/>
              <a:t> can also be written as </a:t>
            </a:r>
            <a:r>
              <a:rPr lang="en-GB" b="1" dirty="0"/>
              <a:t>ay – ‘play’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BD2F4D-7D95-4CBF-B8C5-DF7730BF0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838" y="98716"/>
            <a:ext cx="4601217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2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488C7-3DFD-4FBC-BA2B-4F12AA6F3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Phonics screening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676DA-200C-456C-9255-2D3E86086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 June, all children in Year 1 will complete the Phonics Screening Check.</a:t>
            </a:r>
          </a:p>
          <a:p>
            <a:r>
              <a:rPr lang="en-GB" dirty="0"/>
              <a:t>This is a national test. </a:t>
            </a:r>
          </a:p>
          <a:p>
            <a:r>
              <a:rPr lang="en-GB" dirty="0"/>
              <a:t>It will be carried out 1-1 with a familiar adult.</a:t>
            </a:r>
          </a:p>
          <a:p>
            <a:endParaRPr lang="en-GB" dirty="0"/>
          </a:p>
          <a:p>
            <a:r>
              <a:rPr lang="en-GB" dirty="0"/>
              <a:t>Children will be asked to read 40 words containing the sounds they have learnt in reception and year 1.</a:t>
            </a:r>
          </a:p>
          <a:p>
            <a:endParaRPr lang="en-GB" dirty="0"/>
          </a:p>
          <a:p>
            <a:r>
              <a:rPr lang="en-GB" dirty="0"/>
              <a:t>Some of these words are alien words. They are not real. </a:t>
            </a:r>
          </a:p>
          <a:p>
            <a:endParaRPr lang="en-GB" dirty="0"/>
          </a:p>
          <a:p>
            <a:r>
              <a:rPr lang="en-GB" dirty="0"/>
              <a:t>It is designed to test that the child can use their phonics to sound out and blend the word.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6F4D3-59C2-4066-89FD-905102DBA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7709" y="4326966"/>
            <a:ext cx="2978298" cy="160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619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</TotalTime>
  <Words>672</Words>
  <Application>Microsoft Office PowerPoint</Application>
  <PresentationFormat>Widescreen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Facet</vt:lpstr>
      <vt:lpstr>Welcome Meeting</vt:lpstr>
      <vt:lpstr>Hello and welcome!</vt:lpstr>
      <vt:lpstr>Autumn 1</vt:lpstr>
      <vt:lpstr>Post autumn 1…</vt:lpstr>
      <vt:lpstr>Timetable </vt:lpstr>
      <vt:lpstr>PE and Homework </vt:lpstr>
      <vt:lpstr>Spelling homework</vt:lpstr>
      <vt:lpstr>Phonics </vt:lpstr>
      <vt:lpstr>Phonics screening check</vt:lpstr>
      <vt:lpstr>PowerPoint Presentation</vt:lpstr>
      <vt:lpstr>Maths </vt:lpstr>
      <vt:lpstr>Writing </vt:lpstr>
      <vt:lpstr>How to contact me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Meeting</dc:title>
  <dc:creator>Chloe Wood</dc:creator>
  <cp:lastModifiedBy>Chloe Wood</cp:lastModifiedBy>
  <cp:revision>7</cp:revision>
  <dcterms:created xsi:type="dcterms:W3CDTF">2026-08-25T19:29:50Z</dcterms:created>
  <dcterms:modified xsi:type="dcterms:W3CDTF">2026-09-01T19:10:29Z</dcterms:modified>
</cp:coreProperties>
</file>