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86" r:id="rId5"/>
    <p:sldId id="291" r:id="rId6"/>
    <p:sldId id="327" r:id="rId7"/>
    <p:sldId id="297" r:id="rId8"/>
    <p:sldId id="301" r:id="rId9"/>
    <p:sldId id="328" r:id="rId10"/>
    <p:sldId id="329" r:id="rId11"/>
    <p:sldId id="330" r:id="rId12"/>
    <p:sldId id="331" r:id="rId13"/>
  </p:sldIdLst>
  <p:sldSz cx="12192000" cy="6858000"/>
  <p:notesSz cx="6888163" cy="100203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EB16-A4C1-44FD-B036-B715A87574C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4E835-B99C-4699-A4C1-27C0B438B637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00012-CA7A-41CA-A48E-9F843DF1DE8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141EC-9841-43AF-95EA-D9398CE03CB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9B063-B599-4EFA-90DD-B964605E292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4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CF9E-E6FD-4AE4-9D46-3F7E1A20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A9CEF-B5FD-492F-8C00-4B44922B8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38655-9C54-4030-B18C-14720017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C159-2C57-4D97-B537-A52A1C58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0612E-79D0-43B3-805F-6B5FCB49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4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CD4E0-03E4-4BA0-BEC8-A6F34AF21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1A4DA-CBE7-4214-BEA0-D392ADF0D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3036-A777-4F45-95D5-71A4E389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83847-845C-457E-963C-2C98D7DA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26963-F012-49E3-BBDD-B5880DDF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1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F5BF-35FE-45AD-BE4A-A9840905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A01EE-2256-4880-B50A-AB7B9DD8D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B651B-5268-4269-983B-B658CD51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84283-35C0-410B-A874-2E164936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11F7-C13F-4A88-8096-D6D0E8CF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62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52DC-A503-4C1C-8867-15359CF7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71D8E-537F-468A-9632-7FE39A18E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EADB-F261-40AE-8C82-7D89C317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5C9E7-21B8-4FEB-AA72-DC25BC46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425DD-136E-41DA-8BDF-483636E3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9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B420-344C-4FC9-A19D-E3EDAFAD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D188-8BA0-4A8B-94C8-3C7010F55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44021-12C9-4FAF-ACBB-469AD9FC9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B9803-4B8F-4E88-B36B-F454F75C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DB58-37ED-454A-BFB6-C9649109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7646B-D2A3-43F8-8370-841B5D1E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97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AEF5-4F45-4EE7-9108-2920CC10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ABC3B-2091-4FA9-9CDA-4BA708616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14A94-33FE-4DB7-916A-398DA39A0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ABB1-1A41-4DAA-8FCE-58ADF5BED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1ACAC-0D1F-41FD-9065-4BE5324B9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2CE77-9D02-44B2-B570-C01D350D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5F66D-3E55-4FB0-985A-F3CC5592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4B71E-DE4C-4CA3-A173-4608036F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6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81C7-C87B-4FF4-8B3F-393760E8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7D0FF-7D2A-4052-9279-9EBB7514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45529-826A-4683-A7E2-09845119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B9239-BF1C-4FCF-B44E-D4D60F71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1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6B89B-0CAA-4D4C-B4A3-E2B8E48629D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62962-11DD-45BC-8A87-91C34095F38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CCE94-488F-41AD-93B9-8C68860E42B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5727-92FC-4DC0-85F1-629BBCF1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D21B-9EFB-481D-84DD-D1864B240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44367-977B-48FB-A6DB-479E9757F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D1D4D-B50F-4D20-BEFC-DE85AE23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F8A35-2894-44CA-A3A0-A75B26E4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D3475-C46D-4E29-88C5-14A03771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1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D039-95E9-49BF-B5C5-3BA14E26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6BFEE-3DC5-4A3B-AF89-E26155221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2FDE4-40A0-4B97-A3C5-03B9E304C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EF9FF-56C3-4DFB-96AA-931D5D67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0D969-DC04-42A0-9A3E-470E6182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E6808-77B0-4646-8B25-C97DC9B4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1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50E2C2-9C8B-43CA-B416-6275BF3F7764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4FBA-35A5-4524-9F83-2A886B713968}"/>
              </a:ext>
            </a:extLst>
          </p:cNvPr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AA31-3029-4AB5-93C0-109F1309A7C1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0A24F-1FB7-4E56-9274-5116A4787750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ACFB-D8D1-421F-8968-A270E1571DB2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BC186-FAB5-4852-9678-43A2EAA3D6D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98DF-579D-4C48-B232-E949B2E7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2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hyperlink" Target="http://www.gov.uk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93D64-72F7-423D-BF01-210062598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65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4F55E5-A8CC-45E9-84AE-7DD3654AF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41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BE7286-D3C1-42B7-81C3-DC9F1C3F5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79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B4991-4F9D-4A03-B251-E0F0A2B4E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41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F77AD-9774-46B2-B0BA-99F27F2FB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10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48805-94D5-4756-9428-20A286492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74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891EB-4C79-45B0-AF78-55CD764AC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25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F8EC4-A52C-4C9B-8ADA-51A081E43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382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0A9AC9-8121-4761-92CD-29BFEBB8E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E9BC6-397E-42FE-AD29-BCA11D6A3BF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137322" y="5318620"/>
            <a:ext cx="199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Minion Pro" panose="02040503050306020203" pitchFamily="18" charset="0"/>
                <a:hlinkClick r:id="rId5"/>
              </a:rPr>
              <a:t>www.gov.uk</a:t>
            </a:r>
            <a:endParaRPr lang="en-GB" sz="2000" b="1" i="1" dirty="0">
              <a:latin typeface="Minion Pro" panose="02040503050306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85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D8B2E3-CD81-470B-B00D-F49AEBFC6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53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24F69-58BF-487D-B54C-CB65295B5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03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DDEFC5-5156-44CE-B343-A9DB2B41E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447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property id=&quot;20141&quot; value=&quot;changes-to-sre-presentation-for-parents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0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D:\Dropbox\1decision NEW 2019\1decision NEW\3-How it Works Sections\parent-carer-presentation&quot;/&gt;&lt;property id=&quot;20250&quot; value=&quot;0&quot;/&gt;&lt;property id=&quot;20251&quot; value=&quot;0&quot;/&gt;&lt;property id=&quot;20259&quot; value=&quot;0&quot;/&gt;&lt;property id=&quot;20263&quot; value=&quot;2&quot;/&gt;&lt;property id=&quot;20264&quot; value=&quot;1&quot;/&gt;&lt;property id=&quot;20519&quot; value=&quot;0&quot;/&gt;&lt;property id=&quot;20600&quot; value=&quot;0&quot;/&gt;&lt;property id=&quot;20700&quot; value=&quot;0&quot;/&gt;&lt;object type=&quot;8&quot; unique_id=&quot;10404&quot;&gt;&lt;/object&gt;&lt;object type=&quot;2&quot; unique_id=&quot;10405&quot;&gt;&lt;object type=&quot;3&quot; unique_id=&quot;10406&quot;&gt;&lt;property id=&quot;20148&quot; value=&quot;5&quot;/&gt;&lt;property id=&quot;20300&quot; value=&quot;Slide 1&quot;/&gt;&lt;property id=&quot;20302&quot; value=&quot;1&quot;/&gt;&lt;property id=&quot;20303&quot; value=&quot;-1&quot;/&gt;&lt;property id=&quot;20307&quot; value=&quot;256&quot;/&gt;&lt;property id=&quot;20309&quot; value=&quot;-1&quot;/&gt;&lt;property id=&quot;20312&quot; value=&quot;0&quot;/&gt;&lt;property id=&quot;20601&quot; value=&quot;0&quot;/&gt;&lt;/object&gt;&lt;object type=&quot;3&quot; unique_id=&quot;10409&quot;&gt;&lt;property id=&quot;20148&quot; value=&quot;5&quot;/&gt;&lt;property id=&quot;20300&quot; value=&quot;Slide 2&quot;/&gt;&lt;property id=&quot;20302&quot; value=&quot;1&quot;/&gt;&lt;property id=&quot;20303&quot; value=&quot;-1&quot;/&gt;&lt;property id=&quot;20307&quot; value=&quot;259&quot;/&gt;&lt;property id=&quot;20309&quot; value=&quot;-1&quot;/&gt;&lt;property id=&quot;20312&quot; value=&quot;0&quot;/&gt;&lt;property id=&quot;20601&quot; value=&quot;0&quot;/&gt;&lt;/object&gt;&lt;object type=&quot;3&quot; unique_id=&quot;10412&quot;&gt;&lt;property id=&quot;20148&quot; value=&quot;5&quot;/&gt;&lt;property id=&quot;20300&quot; value=&quot;Slide 3&quot;/&gt;&lt;property id=&quot;20302&quot; value=&quot;1&quot;/&gt;&lt;property id=&quot;20303&quot; value=&quot;-1&quot;/&gt;&lt;property id=&quot;20307&quot; value=&quot;262&quot;/&gt;&lt;property id=&quot;20309&quot; value=&quot;-1&quot;/&gt;&lt;property id=&quot;20312&quot; value=&quot;0&quot;/&gt;&lt;property id=&quot;20601&quot; value=&quot;0&quot;/&gt;&lt;/object&gt;&lt;object type=&quot;3&quot; unique_id=&quot;11691&quot;&gt;&lt;property id=&quot;20148&quot; value=&quot;5&quot;/&gt;&lt;property id=&quot;20300&quot; value=&quot;Slide 4&quot;/&gt;&lt;property id=&quot;20302&quot; value=&quot;1&quot;/&gt;&lt;property id=&quot;20303&quot; value=&quot;-1&quot;/&gt;&lt;property id=&quot;20307&quot; value=&quot;286&quot;/&gt;&lt;property id=&quot;20309&quot; value=&quot;-1&quot;/&gt;&lt;property id=&quot;20312&quot; value=&quot;0&quot;/&gt;&lt;property id=&quot;20601&quot; value=&quot;0&quot;/&gt;&lt;/object&gt;&lt;object type=&quot;3&quot; unique_id=&quot;11697&quot;&gt;&lt;property id=&quot;20148&quot; value=&quot;5&quot;/&gt;&lt;property id=&quot;20300&quot; value=&quot;Slide 5&quot;/&gt;&lt;property id=&quot;20302&quot; value=&quot;1&quot;/&gt;&lt;property id=&quot;20303&quot; value=&quot;-1&quot;/&gt;&lt;property id=&quot;20307&quot; value=&quot;291&quot;/&gt;&lt;property id=&quot;20309&quot; value=&quot;-1&quot;/&gt;&lt;property id=&quot;20312&quot; value=&quot;0&quot;/&gt;&lt;property id=&quot;20601&quot; value=&quot;0&quot;/&gt;&lt;/object&gt;&lt;object type=&quot;3&quot; unique_id=&quot;11704&quot;&gt;&lt;property id=&quot;20148&quot; value=&quot;5&quot;/&gt;&lt;property id=&quot;20300&quot; value=&quot;Slide 7&quot;/&gt;&lt;property id=&quot;20302&quot; value=&quot;1&quot;/&gt;&lt;property id=&quot;20303&quot; value=&quot;-1&quot;/&gt;&lt;property id=&quot;20307&quot; value=&quot;297&quot;/&gt;&lt;property id=&quot;20309&quot; value=&quot;-1&quot;/&gt;&lt;property id=&quot;20312&quot; value=&quot;0&quot;/&gt;&lt;property id=&quot;20601&quot; value=&quot;0&quot;/&gt;&lt;/object&gt;&lt;object type=&quot;3&quot; unique_id=&quot;11709&quot;&gt;&lt;property id=&quot;20148&quot; value=&quot;5&quot;/&gt;&lt;property id=&quot;20300&quot; value=&quot;Slide 8&quot;/&gt;&lt;property id=&quot;20302&quot; value=&quot;1&quot;/&gt;&lt;property id=&quot;20303&quot; value=&quot;-1&quot;/&gt;&lt;property id=&quot;20307&quot; value=&quot;301&quot;/&gt;&lt;property id=&quot;20309&quot; value=&quot;-1&quot;/&gt;&lt;property id=&quot;20312&quot; value=&quot;0&quot;/&gt;&lt;property id=&quot;20601&quot; value=&quot;0&quot;/&gt;&lt;/object&gt;&lt;object type=&quot;3&quot; unique_id=&quot;12309&quot;&gt;&lt;property id=&quot;20148&quot; value=&quot;5&quot;/&gt;&lt;property id=&quot;20300&quot; value=&quot;Slide 6&quot;/&gt;&lt;property id=&quot;20302&quot; value=&quot;1&quot;/&gt;&lt;property id=&quot;20303&quot; value=&quot;-1&quot;/&gt;&lt;property id=&quot;20307&quot; value=&quot;327&quot;/&gt;&lt;property id=&quot;20309&quot; value=&quot;-1&quot;/&gt;&lt;property id=&quot;20312&quot; value=&quot;0&quot;/&gt;&lt;property id=&quot;20601&quot; value=&quot;0&quot;/&gt;&lt;/object&gt;&lt;object type=&quot;3&quot; unique_id=&quot;12505&quot;&gt;&lt;property id=&quot;20148&quot; value=&quot;5&quot;/&gt;&lt;property id=&quot;20300&quot; value=&quot;Slide 9&quot;/&gt;&lt;property id=&quot;20302&quot; value=&quot;1&quot;/&gt;&lt;property id=&quot;20303&quot; value=&quot;-1&quot;/&gt;&lt;property id=&quot;20307&quot; value=&quot;328&quot;/&gt;&lt;property id=&quot;20309&quot; value=&quot;-1&quot;/&gt;&lt;property id=&quot;20312&quot; value=&quot;0&quot;/&gt;&lt;property id=&quot;20601&quot; value=&quot;0&quot;/&gt;&lt;/object&gt;&lt;object type=&quot;3&quot; unique_id=&quot;12506&quot;&gt;&lt;property id=&quot;20148&quot; value=&quot;5&quot;/&gt;&lt;property id=&quot;20300&quot; value=&quot;Slide 10&quot;/&gt;&lt;property id=&quot;20302&quot; value=&quot;1&quot;/&gt;&lt;property id=&quot;20303&quot; value=&quot;-1&quot;/&gt;&lt;property id=&quot;20307&quot; value=&quot;329&quot;/&gt;&lt;property id=&quot;20309&quot; value=&quot;-1&quot;/&gt;&lt;property id=&quot;20312&quot; value=&quot;0&quot;/&gt;&lt;property id=&quot;20601&quot; value=&quot;0&quot;/&gt;&lt;/object&gt;&lt;object type=&quot;3&quot; unique_id=&quot;12507&quot;&gt;&lt;property id=&quot;20148&quot; value=&quot;5&quot;/&gt;&lt;property id=&quot;20300&quot; value=&quot;Slide 11&quot;/&gt;&lt;property id=&quot;20302&quot; value=&quot;1&quot;/&gt;&lt;property id=&quot;20303&quot; value=&quot;-1&quot;/&gt;&lt;property id=&quot;20307&quot; value=&quot;330&quot;/&gt;&lt;property id=&quot;20309&quot; value=&quot;-1&quot;/&gt;&lt;property id=&quot;20312&quot; value=&quot;0&quot;/&gt;&lt;property id=&quot;20601&quot; value=&quot;0&quot;/&gt;&lt;/object&gt;&lt;object type=&quot;3&quot; unique_id=&quot;12508&quot;&gt;&lt;property id=&quot;20148&quot; value=&quot;5&quot;/&gt;&lt;property id=&quot;20300&quot; value=&quot;Slide 12&quot;/&gt;&lt;property id=&quot;20302&quot; value=&quot;1&quot;/&gt;&lt;property id=&quot;20303&quot; value=&quot;-1&quot;/&gt;&lt;property id=&quot;20307&quot; value=&quot;331&quot;/&gt;&lt;property id=&quot;20309&quot; value=&quot;-1&quot;/&gt;&lt;property id=&quot;20312&quot; value=&quot;0&quot;/&gt;&lt;property id=&quot;20601&quot; value=&quot;0&quot;/&gt;&lt;/object&gt;&lt;object type=&quot;3&quot; unique_id=&quot;12509&quot;&gt;&lt;property id=&quot;20148&quot; value=&quot;5&quot;/&gt;&lt;property id=&quot;20300&quot; value=&quot;Slide 13&quot;/&gt;&lt;property id=&quot;20302&quot; value=&quot;1&quot;/&gt;&lt;property id=&quot;20303&quot; value=&quot;-1&quot;/&gt;&lt;property id=&quot;20307&quot; value=&quot;332&quot;/&gt;&lt;property id=&quot;20309&quot; value=&quot;-1&quot;/&gt;&lt;property id=&quot;20312&quot; value=&quot;0&quot;/&gt;&lt;property id=&quot;20601&quot; value=&quot;0&quot;/&gt;&lt;/object&gt;&lt;/object&gt;&lt;object type=&quot;4&quot; unique_id=&quot;12555&quot;&gt;&lt;/object&gt;&lt;object type=&quot;10&quot; unique_id=&quot;12572&quot;&gt;&lt;object type=&quot;11&quot; unique_id=&quot;12573&quot;&gt;&lt;property id=&quot;20180&quot; value=&quot;0&quot;/&gt;&lt;property id=&quot;20181&quot; value=&quot;1&quot;/&gt;&lt;property id=&quot;20183&quot; value=&quot;1&quot;/&gt;&lt;/object&gt;&lt;object type=&quot;12&quot; unique_id=&quot;12574&quot;&gt;&lt;/object&gt;&lt;/object&gt;&lt;/object&gt;&lt;/database&gt;"/>
  <p:tag name="MMPROD_THEME_BG_IMAGE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EZGRkZGRi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ZmFsc2UiLz48dWlzaG93IG5hbWU9Im91dGxpbmUiIHZhbHVlPSJ0cnVlIi8+PHVpc2hvdyBuYW1lPSJ0aHVtYm5haWwiIHZhbHVlPSJ0cnVlIi8+DQoJCTx1aXNob3cgbmFtZT0ibm90ZXMiIHZhbHVlPSJ0cnVlIi8+PHVpc2hvdyBuYW1lPSJzZWFyY2giIHZhbHVlPSJ0cnVlIi8+PHVpc2hvdyBuYW1lPSJxdWl6IiB2YWx1ZT0idHJ1ZSIvPjx1aXNob3cgbmFtZT0iYXR0YWNobWVudHMiIHZhbHVlPSJ0cnVlIi8+PHVpc2hvdyBuYW1lPSJ1dGlscyIgdmFsdWU9InRydWUiLz48dWlzaG93IG5hbWU9InZvbHVtZSIgdmFsdWU9InRydWUiLz48dWlzaG93IG5hbWU9InBsYXliYXIiIHZhbHVlPSJ0cnVlIi8+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mYWxzZSIvPjx1aXJlcGxhY2UgbmFtZT0ibG9nbyIgdmFsdWU9IiIvPjx1aXJlcGxhY2UgbmFtZT0iYmdpbWFnZSIgdmFsdWU9IiIvPjx1aXJlcGxhY2UgbmFtZT0iaW5pdGlhbHRhYiIgdmFsdWU9Im91dGxpbmU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+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h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+DQoJCTx1aXRleHQgbmFtZT0iVU5OQU1FRFNMSURFVElUTEUiIHZhbHVlPSLYtNix2YrYrdipICVuIi8+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+DQoJCTwhLS0gc3Vic3RpdHV0aW9uOiAlbiA9PSBzbGlkZSBudW1iZXIgLS0+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+DQoJCTx1aXRleHQgbmFtZT0iU0NSVUJCQVJTVEFUVVNfTE9BRElORyIgdmFsdWU9ItmK2KzYsdmKINin2YTYotmGINin2YTYqtit2YXZitmELi4uIi8+DQoJCTx1aXRleHQgbmFtZT0iU0NSVUJCQVJTVEFUVVNfQlVGRkVSSU5HIiB2YWx1ZT0i2YrYrNix2Yog2KfZhNii2YYg2KfZhNiq2K7YstmK2YYg2KfZhNmF2KTZgtiqIi8+DQoJCTx1aXRleHQgbmFtZT0iU0NSVUJCQVJTVEFUVVNfUVVFU1RJT04iIHZhbHVlPSLYp9mE2KXYrNin2KjYqSDYudmE2Ykg2KfZhNiz2KTYp9mEIi8+DQoJCTx1aXRleHQgbmFtZT0iU0NSVUJCQVJTVEFUVVNfUkVWSUVXUVVJWiIgdmFsdWU9ItmF2LHYp9is2LnYqSDYp9mE2YXYs9in2KjZgtipIi8+DQoJCTwhLS0gc3Vic3RpdHV0aW9uOiAlbSA9PSBtaW51dGVzIHJlbWFpbmluZyAtLT4NCgkJPCEtLSBzdWJzdGl0dXRpb246ICVzID09IHNlY29uZHMgcmVtYWluaW5nIC0tPg0KCQk8dWl0ZXh0IG5hbWU9IkVMQVBTRUQiIHZhbHVlPSIlbSDYr9mC2KfYptmCJXMg2KvZiNin2YYg2YXYqtio2YLZitipIi8+DQoJCTx1aXRleHQgbmFtZT0iTk9URk9VTkQiIHZhbHVlPSLZhNmFINmK2Y/Yudir2LEg2LnZhNmJINi02YrYoSIvPg0KCQk8dWl0ZXh0IG5hbWU9IkFUVEFDSE1FTlRTIiB2YWx1ZT0i2KfZhNmF2LHZgdmC2KfYqiIvPg0KCQk8IS0tIHN1YnN0aXR1dGlvbjogJXAgPT0gY3VycmVudCBzcGVha2VyJ3MgdGl0bGUgLS0+DQoJCTx1aXRleHQgbmFtZT0iQklPV0lOX1RJVExFIiB2YWx1ZT0i2KfZhNiz2YrYsdipINin2YTYsNin2KrZitipOiAlcCIvPg0KCQk8dWl0ZXh0IG5hbWU9IkJJT0JUTl9USVRMRSIgdmFsdWU9Itin2YTYs9mK2LHYqSDYp9mE2LDYp9iq2YrYqSIvPg0KCQk8dWl0ZXh0IG5hbWU9IkRJVklERVJCVE5fVElUTEUiIHZhbHVlPSJ8Ii8+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+DQoJCTx1aXRleHQgbmFtZT0iU0VBUkNIX0hFQURJTkciIHZhbHVlPSI62KfZhNio2K3YqyDYudmGINmG2LUiLz4NCgkJPHVpdGV4dCBuYW1lPSJUSFVNQl9IRUFESU5HIiB2YWx1ZT0i2LTYsdmK2K3YqSIvPg0KCQk8dWl0ZXh0IG5hbWU9IlRIVU1CX0lORk8iIHZhbHVlPSLYudmG2YjYp9mGL9mF2K/YqSDYp9mE2LTYsdmK2K3YqSIvPg0KCQk8dWl0ZXh0IG5hbWU9IkFUVEFDSE5BTUVfSEVBRElORyIgdmFsdWU9Itin2LPZhSDYp9mE2YXZhNmBIi8+DQoJCTx1aXRleHQgbmFtZT0iQVRUQUNIU0laRV9IRUFESU5HIiB2YWx1ZT0i2KfZhNit2KzZhSIvPg0KCQk8dWl0ZXh0IG5hbWU9IlNMSURFX05PVEVTIiB2YWx1ZT0i2YXZhNin2K3YuNin2Kog2KfZhNi02LHZitit2KkiLz4NCgkJPHVpdGV4dCBuYW1lPSJDT1VSU0VfU1RBVFVTIiB2YWx1ZT0i2K3Yp9mE2Kkg2KfZhNmI2K3Yr9ipIi8+DQoJCTx1aXRleHQgbmFtZT0iUEFTU0VEX1NUUklORyIgdmFsdWU9ItmG2KzYp9itIi8+DQoJCTx1aXRleHQgbmFtZT0iRkFJTEVEX1NUUklORyIgdmFsdWU9ItmB2LTZhCIvPg0KCQk8IS0tcXVpeiBwb2QgYW5kIG1lc3NhZ2UgYm94IHRleHRzLS0+DQoJCTx1aXRleHQgbmFtZT0iUVVJWlBPRF9RVUlaX0FUVEVNUFQiIHZhbHVlPSLYsdmC2YUg2KfZhNmF2K3Yp9mI2YTYqSDZgdmKINin2YTZhdiz2KfYqNmC2Kk6Ii8+DQoJCTx1aXRleHQgbmFtZT0iUVVJWlBPRF9RVUlaX0FUVEVNUFRfVkFMVUUiIHZhbHVlPSIlbiDZhdmGICV0Ii8+DQoJCTx1aXRleHQgbmFtZT0iUVVJWlBPRF9RVUlaX1NDT1JFIiB2YWx1ZT0iOtin2YTYr9ix2KzYqSDYp9mE2YXYs9is2YTYqSIvPg0KCQk8dWl0ZXh0IG5hbWU9IlFVSVpQT0RfUVVJWl9QQVNTU0NPUkUiIHZhbHVlPSI62K/Ysdis2Kkg2KfZhNmG2KzYp9itIi8+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+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+DQoJCTx1aXRleHQgbmFtZT0iV0FSTklOR01TR19USVRMRVNUUklORyIgdmFsdWU9Itiq2K3YsNmK2LEg2LnZhiDYp9mE2KrZhtmC2YQg2YHZiiDYp9mE2YXYs9in2KjZgtipIi8+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/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+DQoJCTx1aXRleHQgbmFtZT0iQ09MTEFCX0xPQ0FMX1BMQVlCQUNLX01TRyIgdmFsdWU9IkluaGFsdCB3aXJkIGxva2FsIGdlc3BpZWx0LiBadXNhbW1lbmFyYmVpdCBmdW5rdGlvbmllcnQgaW4gZGllc2VtIE1vZHVzIG5pY2h0LiIvPg0KCQk8dWl0ZXh0IG5hbWU9IkNPTExBQl9MT0NBTF9QTEFZQkFDS19USVRMRSIgdmFsdWU9Ikxva2FsZSBXaWVkZXJnYWJlIi8+DQoJCTx1aXRleHQgbmFtZT0iQ09MTEFCX0xPQ0FMX1BMQVlCQUNLQlROIiB2YWx1ZT0iT0siLz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ZXJ0aXNzZW1lbnQgY29uY2VybmFudCBsYSBwacOoY2Ugam9pbnRlIi8+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+DQoJCTx1aXRleHQgbmFtZT0iQ09MTEFCX0xPQ0FMX1BMQVlCQUNLQlROIiB2YWx1ZT0iT2siLz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5re75LuY44OV44Kh44Kk44Or6K2m5ZGKIi8+DQoJCTx1aXRleHQgbmFtZT0iQVRUQUNITUVOVF9QUkVWSUVXX1dBUk5JTkdNU0ciIHZhbHVlPSLmt7vku5jjg5XjgqHjgqTjg6vjga/jg5fjg6zjg5Pjg6Xjg7zjg6Ljg7zjg4njgafjga/plovjgY3jgb7jgZvjgpPjgILjg5Hjg5bjg6rjg4Pjgrfjg6XjgpLkvb/nlKjjgZfjgabntZDmnpzjgpLooajnpLrjgZfjgabjgY/jgaDjgZXjgYTjgIIiLz4NCgkJPHVpdGV4dCBuYW1lPSJDT0xMQUJfTE9DQUxfUExBWUJBQ0tfTVNHIiB2YWx1ZT0i44Kz44Oz44OG44Oz44OE44Gv44Ot44O844Kr44Or44Gn5YaN55Sf44GV44KM44Gm44GE44G+44GZ44CC44GT44Gu44Oi44O844OJ44Gn44Gv5YWx5ZCM5L2c5qWt44Gn44GN44G+44Gb44KT44CCIi8+DQoJCTx1aXRleHQgbmFtZT0iQ09MTEFCX0xPQ0FMX1BMQVlCQUNLX1RJVExFIiB2YWx1ZT0i44Ot44O844Kr44Or5YaN55SfIi8+DQoJCTx1aXRleHQgbmFtZT0iQ09MTEFCX0xPQ0FMX1BMQVlCQUNLQlROIiB2YWx1ZT0iT0siLz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HVpdGV4dCBuYW1lPSJDT1VSU0VfU1RBVFVTIiB2YWx1ZT0i44Oi44K444Ol44O844Or44K544OG44O844K/44K5Ii8+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LssqjrtoAg7YyM7J28IOqyveqzoCIvPg0KCQk8dWl0ZXh0IG5hbWU9IkFUVEFDSE1FTlRfUFJFVklFV19XQVJOSU5HTVNHIiB2YWx1ZT0i66+466as67O06riwIOuqqOuTnOyXkOyEnOuKlCDssqjrtoAg7YyM7J287J20IOyXtOumrOyngCDslYrsirXri4jri6QuIOqysOqzvOulvCDrs7TroKTrqbQg6rKM7IucIOq4sOuKpeydhCDsgqzsmqntlZjsi63si5zsmKQuIi8+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QXZpc28gZGUgYXJjaGl2byBhZGp1bnRvIi8+DQoJCTx1aXRleHQgbmFtZT0iQVRUQUNITUVOVF9QUkVWSUVXX1dBUk5JTkdNU0ciIHZhbHVlPSJObyBlcyBwb3NpYmxlIGFicmlyIGxvcyBhcmNoaXZvcyBhZGp1bnRvcyBlbiBlbCBtb2RvIGRlIHByZXZpc3VhbGl6YWNpw7NuLiBVc2UgUHVibGljYXIgcGFyYSB2ZXIgbG9zIHJlc3VsdGFkb3MuIi8+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uZXhvIi8+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VTk5BTUVEU0xJREVUSVRMRSIgdmFsdWU9IkRpYXBvc2l0aXZ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EgJW4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LQodC70LDQudC0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5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Dropbox\1decision NEW 2019\1decision NEW\3-How it Works Sections\parent-carer-presentation\data\asimages\{54AEB036-9299-4475-A4D5-CD5C61FF5B40}_6.png&quot;/&gt;&lt;left val=&quot;847&quot;/&gt;&lt;top val=&quot;554&quot;/&gt;&lt;width val=&quot;217&quot;/&gt;&lt;height val=&quot;57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7.PNG&quot;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8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9.PNG&quot;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0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1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2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5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Minion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sherwood</dc:creator>
  <cp:lastModifiedBy>Stuart Pugh</cp:lastModifiedBy>
  <cp:revision>94</cp:revision>
  <cp:lastPrinted>2018-09-27T12:50:06Z</cp:lastPrinted>
  <dcterms:created xsi:type="dcterms:W3CDTF">2018-09-26T14:28:55Z</dcterms:created>
  <dcterms:modified xsi:type="dcterms:W3CDTF">2021-04-15T12:58:38Z</dcterms:modified>
</cp:coreProperties>
</file>