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ng&amp;ehk=UGpRKxVegPVvZpiW9N7U6w&amp;r=0&amp;pid=OfficeInsert" ContentType="image/png"/>
  <Default Extension="gif&amp;ehk=My0hQLAnj3AJXgfP1Ihplg&amp;r=0&amp;pid=OfficeInsert" ContentType="image/gif"/>
  <Default Extension="gif&amp;ehk=bnWfDXV6y6fp4Lncxn1hcg&amp;r=0&amp;pid=OfficeInsert"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55"/>
  </p:notesMasterIdLst>
  <p:sldIdLst>
    <p:sldId id="331" r:id="rId2"/>
    <p:sldId id="336" r:id="rId3"/>
    <p:sldId id="332" r:id="rId4"/>
    <p:sldId id="334" r:id="rId5"/>
    <p:sldId id="335" r:id="rId6"/>
    <p:sldId id="256" r:id="rId7"/>
    <p:sldId id="296" r:id="rId8"/>
    <p:sldId id="295" r:id="rId9"/>
    <p:sldId id="337" r:id="rId10"/>
    <p:sldId id="278" r:id="rId11"/>
    <p:sldId id="288" r:id="rId12"/>
    <p:sldId id="289" r:id="rId13"/>
    <p:sldId id="290" r:id="rId14"/>
    <p:sldId id="346" r:id="rId15"/>
    <p:sldId id="347" r:id="rId16"/>
    <p:sldId id="348" r:id="rId17"/>
    <p:sldId id="349" r:id="rId18"/>
    <p:sldId id="350" r:id="rId19"/>
    <p:sldId id="351" r:id="rId20"/>
    <p:sldId id="353" r:id="rId21"/>
    <p:sldId id="354" r:id="rId22"/>
    <p:sldId id="355" r:id="rId23"/>
    <p:sldId id="339" r:id="rId24"/>
    <p:sldId id="340" r:id="rId25"/>
    <p:sldId id="343" r:id="rId26"/>
    <p:sldId id="344" r:id="rId27"/>
    <p:sldId id="345" r:id="rId28"/>
    <p:sldId id="352" r:id="rId29"/>
    <p:sldId id="341" r:id="rId30"/>
    <p:sldId id="342" r:id="rId31"/>
    <p:sldId id="292" r:id="rId32"/>
    <p:sldId id="300" r:id="rId33"/>
    <p:sldId id="302" r:id="rId34"/>
    <p:sldId id="303" r:id="rId35"/>
    <p:sldId id="297" r:id="rId36"/>
    <p:sldId id="305" r:id="rId37"/>
    <p:sldId id="307" r:id="rId38"/>
    <p:sldId id="308" r:id="rId39"/>
    <p:sldId id="309" r:id="rId40"/>
    <p:sldId id="282" r:id="rId41"/>
    <p:sldId id="283" r:id="rId42"/>
    <p:sldId id="285" r:id="rId43"/>
    <p:sldId id="286" r:id="rId44"/>
    <p:sldId id="310" r:id="rId45"/>
    <p:sldId id="311" r:id="rId46"/>
    <p:sldId id="312" r:id="rId47"/>
    <p:sldId id="328" r:id="rId48"/>
    <p:sldId id="313" r:id="rId49"/>
    <p:sldId id="314" r:id="rId50"/>
    <p:sldId id="315" r:id="rId51"/>
    <p:sldId id="356" r:id="rId52"/>
    <p:sldId id="357" r:id="rId53"/>
    <p:sldId id="32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9698" autoAdjust="0"/>
  </p:normalViewPr>
  <p:slideViewPr>
    <p:cSldViewPr>
      <p:cViewPr varScale="1">
        <p:scale>
          <a:sx n="66" d="100"/>
          <a:sy n="66" d="100"/>
        </p:scale>
        <p:origin x="1590" y="6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A3D48E8-E19F-4F93-8F19-89B69BFB41E9}" type="datetimeFigureOut">
              <a:rPr lang="en-GB"/>
              <a:pPr>
                <a:defRPr/>
              </a:pPr>
              <a:t>07/11/2018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F96F92E-B774-4096-8D2F-9FBC8DD3A0E4}" type="slidenum">
              <a:rPr lang="en-GB"/>
              <a:pPr>
                <a:defRPr/>
              </a:pPr>
              <a:t>‹#›</a:t>
            </a:fld>
            <a:endParaRPr lang="en-GB"/>
          </a:p>
        </p:txBody>
      </p:sp>
    </p:spTree>
    <p:extLst>
      <p:ext uri="{BB962C8B-B14F-4D97-AF65-F5344CB8AC3E}">
        <p14:creationId xmlns:p14="http://schemas.microsoft.com/office/powerpoint/2010/main" val="1539983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F96F92E-B774-4096-8D2F-9FBC8DD3A0E4}" type="slidenum">
              <a:rPr lang="en-GB" smtClean="0"/>
              <a:pPr>
                <a:defRPr/>
              </a:pPr>
              <a:t>1</a:t>
            </a:fld>
            <a:endParaRPr lang="en-GB"/>
          </a:p>
        </p:txBody>
      </p:sp>
    </p:spTree>
    <p:extLst>
      <p:ext uri="{BB962C8B-B14F-4D97-AF65-F5344CB8AC3E}">
        <p14:creationId xmlns:p14="http://schemas.microsoft.com/office/powerpoint/2010/main" val="194237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B4AF706-4082-4D31-B74A-219B5B2695BD}" type="slidenum">
              <a:rPr lang="en-GB" altLang="en-US" smtClean="0">
                <a:latin typeface="Calibri" pitchFamily="34" charset="0"/>
              </a:rPr>
              <a:pPr eaLnBrk="1" fontAlgn="base" hangingPunct="1">
                <a:spcBef>
                  <a:spcPct val="0"/>
                </a:spcBef>
                <a:spcAft>
                  <a:spcPct val="0"/>
                </a:spcAft>
              </a:pPr>
              <a:t>15</a:t>
            </a:fld>
            <a:endParaRPr lang="en-GB" altLang="en-US">
              <a:latin typeface="Calibri" pitchFamily="34" charset="0"/>
            </a:endParaRPr>
          </a:p>
        </p:txBody>
      </p:sp>
    </p:spTree>
    <p:extLst>
      <p:ext uri="{BB962C8B-B14F-4D97-AF65-F5344CB8AC3E}">
        <p14:creationId xmlns:p14="http://schemas.microsoft.com/office/powerpoint/2010/main" val="329856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AF927B2-CFEB-45D6-95E6-43483F7EDBF2}" type="slidenum">
              <a:rPr lang="en-GB" altLang="en-US" smtClean="0">
                <a:latin typeface="Calibri" pitchFamily="34" charset="0"/>
              </a:rPr>
              <a:pPr eaLnBrk="1" fontAlgn="base" hangingPunct="1">
                <a:spcBef>
                  <a:spcPct val="0"/>
                </a:spcBef>
                <a:spcAft>
                  <a:spcPct val="0"/>
                </a:spcAft>
              </a:pPr>
              <a:t>16</a:t>
            </a:fld>
            <a:endParaRPr lang="en-GB" altLang="en-US">
              <a:latin typeface="Calibri" pitchFamily="34" charset="0"/>
            </a:endParaRPr>
          </a:p>
        </p:txBody>
      </p:sp>
    </p:spTree>
    <p:extLst>
      <p:ext uri="{BB962C8B-B14F-4D97-AF65-F5344CB8AC3E}">
        <p14:creationId xmlns:p14="http://schemas.microsoft.com/office/powerpoint/2010/main" val="107808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F68DCDAE-7000-401B-8069-CD8198821678}" type="slidenum">
              <a:rPr lang="en-GB" altLang="en-US" smtClean="0">
                <a:latin typeface="Calibri" pitchFamily="34" charset="0"/>
              </a:rPr>
              <a:pPr eaLnBrk="1" fontAlgn="base" hangingPunct="1">
                <a:spcBef>
                  <a:spcPct val="0"/>
                </a:spcBef>
                <a:spcAft>
                  <a:spcPct val="0"/>
                </a:spcAft>
              </a:pPr>
              <a:t>17</a:t>
            </a:fld>
            <a:endParaRPr lang="en-GB" altLang="en-US">
              <a:latin typeface="Calibri" pitchFamily="34" charset="0"/>
            </a:endParaRPr>
          </a:p>
        </p:txBody>
      </p:sp>
    </p:spTree>
    <p:extLst>
      <p:ext uri="{BB962C8B-B14F-4D97-AF65-F5344CB8AC3E}">
        <p14:creationId xmlns:p14="http://schemas.microsoft.com/office/powerpoint/2010/main" val="266639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293872B-EDFC-42FE-B632-1B562C723E47}" type="slidenum">
              <a:rPr lang="en-GB" altLang="en-US" smtClean="0">
                <a:latin typeface="Calibri" pitchFamily="34" charset="0"/>
              </a:rPr>
              <a:pPr eaLnBrk="1" fontAlgn="base" hangingPunct="1">
                <a:spcBef>
                  <a:spcPct val="0"/>
                </a:spcBef>
                <a:spcAft>
                  <a:spcPct val="0"/>
                </a:spcAft>
              </a:pPr>
              <a:t>18</a:t>
            </a:fld>
            <a:endParaRPr lang="en-GB" altLang="en-US">
              <a:latin typeface="Calibri" pitchFamily="34" charset="0"/>
            </a:endParaRPr>
          </a:p>
        </p:txBody>
      </p:sp>
    </p:spTree>
    <p:extLst>
      <p:ext uri="{BB962C8B-B14F-4D97-AF65-F5344CB8AC3E}">
        <p14:creationId xmlns:p14="http://schemas.microsoft.com/office/powerpoint/2010/main" val="322177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0FA6BF4E-5F20-4334-8EB9-AB8524F86978}" type="slidenum">
              <a:rPr lang="en-GB" altLang="en-US" smtClean="0">
                <a:latin typeface="Calibri" pitchFamily="34" charset="0"/>
              </a:rPr>
              <a:pPr eaLnBrk="1" fontAlgn="base" hangingPunct="1">
                <a:spcBef>
                  <a:spcPct val="0"/>
                </a:spcBef>
                <a:spcAft>
                  <a:spcPct val="0"/>
                </a:spcAft>
              </a:pPr>
              <a:t>19</a:t>
            </a:fld>
            <a:endParaRPr lang="en-GB" altLang="en-US">
              <a:latin typeface="Calibri" pitchFamily="34" charset="0"/>
            </a:endParaRPr>
          </a:p>
        </p:txBody>
      </p:sp>
    </p:spTree>
    <p:extLst>
      <p:ext uri="{BB962C8B-B14F-4D97-AF65-F5344CB8AC3E}">
        <p14:creationId xmlns:p14="http://schemas.microsoft.com/office/powerpoint/2010/main" val="386370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28D7CA67-784C-4034-9452-E9D8F30C9986}" type="slidenum">
              <a:rPr lang="en-GB" altLang="en-US" smtClean="0">
                <a:latin typeface="Calibri" pitchFamily="34" charset="0"/>
              </a:rPr>
              <a:pPr eaLnBrk="1" fontAlgn="base" hangingPunct="1">
                <a:spcBef>
                  <a:spcPct val="0"/>
                </a:spcBef>
                <a:spcAft>
                  <a:spcPct val="0"/>
                </a:spcAft>
              </a:pPr>
              <a:t>20</a:t>
            </a:fld>
            <a:endParaRPr lang="en-GB" altLang="en-US">
              <a:latin typeface="Calibri" pitchFamily="34" charset="0"/>
            </a:endParaRPr>
          </a:p>
        </p:txBody>
      </p:sp>
    </p:spTree>
    <p:extLst>
      <p:ext uri="{BB962C8B-B14F-4D97-AF65-F5344CB8AC3E}">
        <p14:creationId xmlns:p14="http://schemas.microsoft.com/office/powerpoint/2010/main" val="395007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18BB30F3-1A6A-4B1A-B66A-A950EABF9EB5}" type="slidenum">
              <a:rPr lang="en-GB" altLang="en-US" smtClean="0">
                <a:latin typeface="Calibri" pitchFamily="34" charset="0"/>
              </a:rPr>
              <a:pPr eaLnBrk="1" fontAlgn="base" hangingPunct="1">
                <a:spcBef>
                  <a:spcPct val="0"/>
                </a:spcBef>
                <a:spcAft>
                  <a:spcPct val="0"/>
                </a:spcAft>
              </a:pPr>
              <a:t>21</a:t>
            </a:fld>
            <a:endParaRPr lang="en-GB" altLang="en-US">
              <a:latin typeface="Calibri" pitchFamily="34" charset="0"/>
            </a:endParaRPr>
          </a:p>
        </p:txBody>
      </p:sp>
    </p:spTree>
    <p:extLst>
      <p:ext uri="{BB962C8B-B14F-4D97-AF65-F5344CB8AC3E}">
        <p14:creationId xmlns:p14="http://schemas.microsoft.com/office/powerpoint/2010/main" val="6458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9E1BAFE-CF54-4EDA-AF23-B62A45182823}" type="slidenum">
              <a:rPr lang="en-GB" altLang="en-US" smtClean="0">
                <a:latin typeface="Calibri" pitchFamily="34" charset="0"/>
              </a:rPr>
              <a:pPr eaLnBrk="1" fontAlgn="base" hangingPunct="1">
                <a:spcBef>
                  <a:spcPct val="0"/>
                </a:spcBef>
                <a:spcAft>
                  <a:spcPct val="0"/>
                </a:spcAft>
              </a:pPr>
              <a:t>22</a:t>
            </a:fld>
            <a:endParaRPr lang="en-GB" altLang="en-US">
              <a:latin typeface="Calibri" pitchFamily="34" charset="0"/>
            </a:endParaRPr>
          </a:p>
        </p:txBody>
      </p:sp>
    </p:spTree>
    <p:extLst>
      <p:ext uri="{BB962C8B-B14F-4D97-AF65-F5344CB8AC3E}">
        <p14:creationId xmlns:p14="http://schemas.microsoft.com/office/powerpoint/2010/main" val="326624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8554D7B-5354-4377-97A1-6BBD7CFC7EEB}" type="slidenum">
              <a:rPr lang="en-GB" altLang="en-US" smtClean="0">
                <a:latin typeface="Calibri" pitchFamily="34" charset="0"/>
              </a:rPr>
              <a:pPr eaLnBrk="1" fontAlgn="base" hangingPunct="1">
                <a:spcBef>
                  <a:spcPct val="0"/>
                </a:spcBef>
                <a:spcAft>
                  <a:spcPct val="0"/>
                </a:spcAft>
              </a:pPr>
              <a:t>26</a:t>
            </a:fld>
            <a:endParaRPr lang="en-GB" altLang="en-US">
              <a:latin typeface="Calibri" pitchFamily="34" charset="0"/>
            </a:endParaRPr>
          </a:p>
        </p:txBody>
      </p:sp>
    </p:spTree>
    <p:extLst>
      <p:ext uri="{BB962C8B-B14F-4D97-AF65-F5344CB8AC3E}">
        <p14:creationId xmlns:p14="http://schemas.microsoft.com/office/powerpoint/2010/main" val="116757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53AFD0B7-9FF5-4E18-B3CE-36E6B144A7FF}" type="slidenum">
              <a:rPr lang="en-GB" altLang="en-US" smtClean="0">
                <a:latin typeface="Calibri" pitchFamily="34" charset="0"/>
              </a:rPr>
              <a:pPr eaLnBrk="1" fontAlgn="base" hangingPunct="1">
                <a:spcBef>
                  <a:spcPct val="0"/>
                </a:spcBef>
                <a:spcAft>
                  <a:spcPct val="0"/>
                </a:spcAft>
              </a:pPr>
              <a:t>27</a:t>
            </a:fld>
            <a:endParaRPr lang="en-GB" altLang="en-US">
              <a:latin typeface="Calibri" pitchFamily="34" charset="0"/>
            </a:endParaRPr>
          </a:p>
        </p:txBody>
      </p:sp>
    </p:spTree>
    <p:extLst>
      <p:ext uri="{BB962C8B-B14F-4D97-AF65-F5344CB8AC3E}">
        <p14:creationId xmlns:p14="http://schemas.microsoft.com/office/powerpoint/2010/main" val="139562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716F6881-5D2E-4725-AF9F-F8FA4BF739FB}" type="slidenum">
              <a:rPr lang="en-GB" altLang="en-US" smtClean="0">
                <a:latin typeface="Calibri" pitchFamily="34" charset="0"/>
              </a:rPr>
              <a:pPr eaLnBrk="1" fontAlgn="base" hangingPunct="1">
                <a:spcBef>
                  <a:spcPct val="0"/>
                </a:spcBef>
                <a:spcAft>
                  <a:spcPct val="0"/>
                </a:spcAft>
              </a:pPr>
              <a:t>6</a:t>
            </a:fld>
            <a:endParaRPr lang="en-GB"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D356D96E-4BDC-49D4-8CB1-94B404FC9BB2}" type="slidenum">
              <a:rPr lang="en-GB" altLang="en-US" smtClean="0">
                <a:latin typeface="Calibri" pitchFamily="34" charset="0"/>
              </a:rPr>
              <a:pPr eaLnBrk="1" fontAlgn="base" hangingPunct="1">
                <a:spcBef>
                  <a:spcPct val="0"/>
                </a:spcBef>
                <a:spcAft>
                  <a:spcPct val="0"/>
                </a:spcAft>
              </a:pPr>
              <a:t>29</a:t>
            </a:fld>
            <a:endParaRPr lang="en-GB" altLang="en-US">
              <a:latin typeface="Calibri" pitchFamily="34" charset="0"/>
            </a:endParaRPr>
          </a:p>
        </p:txBody>
      </p:sp>
    </p:spTree>
    <p:extLst>
      <p:ext uri="{BB962C8B-B14F-4D97-AF65-F5344CB8AC3E}">
        <p14:creationId xmlns:p14="http://schemas.microsoft.com/office/powerpoint/2010/main" val="221215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1277D6CF-35D5-44DC-870A-4A07759B8AE5}" type="slidenum">
              <a:rPr lang="en-GB" altLang="en-US" smtClean="0">
                <a:latin typeface="Calibri" pitchFamily="34" charset="0"/>
              </a:rPr>
              <a:pPr eaLnBrk="1" fontAlgn="base" hangingPunct="1">
                <a:spcBef>
                  <a:spcPct val="0"/>
                </a:spcBef>
                <a:spcAft>
                  <a:spcPct val="0"/>
                </a:spcAft>
              </a:pPr>
              <a:t>30</a:t>
            </a:fld>
            <a:endParaRPr lang="en-GB" altLang="en-US">
              <a:latin typeface="Calibri" pitchFamily="34" charset="0"/>
            </a:endParaRPr>
          </a:p>
        </p:txBody>
      </p:sp>
    </p:spTree>
    <p:extLst>
      <p:ext uri="{BB962C8B-B14F-4D97-AF65-F5344CB8AC3E}">
        <p14:creationId xmlns:p14="http://schemas.microsoft.com/office/powerpoint/2010/main" val="95585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93CA973-03B2-4F95-8F74-CF92F2AEE244}" type="slidenum">
              <a:rPr lang="en-GB" altLang="en-US" smtClean="0">
                <a:latin typeface="Calibri" pitchFamily="34" charset="0"/>
              </a:rPr>
              <a:pPr eaLnBrk="1" fontAlgn="base" hangingPunct="1">
                <a:spcBef>
                  <a:spcPct val="0"/>
                </a:spcBef>
                <a:spcAft>
                  <a:spcPct val="0"/>
                </a:spcAft>
              </a:pPr>
              <a:t>31</a:t>
            </a:fld>
            <a:endParaRPr lang="en-GB"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F454FB35-796F-48A7-871A-A728CE075A35}" type="slidenum">
              <a:rPr lang="en-GB" altLang="en-US" smtClean="0">
                <a:latin typeface="Calibri" pitchFamily="34" charset="0"/>
              </a:rPr>
              <a:pPr eaLnBrk="1" fontAlgn="base" hangingPunct="1">
                <a:spcBef>
                  <a:spcPct val="0"/>
                </a:spcBef>
                <a:spcAft>
                  <a:spcPct val="0"/>
                </a:spcAft>
              </a:pPr>
              <a:t>32</a:t>
            </a:fld>
            <a:endParaRPr lang="en-GB"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B5712DB-431F-4D96-BD43-8A0C352F42CB}" type="slidenum">
              <a:rPr lang="en-GB" altLang="en-US" smtClean="0">
                <a:latin typeface="Calibri" pitchFamily="34" charset="0"/>
              </a:rPr>
              <a:pPr eaLnBrk="1" fontAlgn="base" hangingPunct="1">
                <a:spcBef>
                  <a:spcPct val="0"/>
                </a:spcBef>
                <a:spcAft>
                  <a:spcPct val="0"/>
                </a:spcAft>
              </a:pPr>
              <a:t>33</a:t>
            </a:fld>
            <a:endParaRPr lang="en-GB"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F0781728-700C-4BEC-915F-0A7C7D9A96B9}" type="slidenum">
              <a:rPr lang="en-GB" altLang="en-US" smtClean="0">
                <a:latin typeface="Calibri" pitchFamily="34" charset="0"/>
              </a:rPr>
              <a:pPr eaLnBrk="1" fontAlgn="base" hangingPunct="1">
                <a:spcBef>
                  <a:spcPct val="0"/>
                </a:spcBef>
                <a:spcAft>
                  <a:spcPct val="0"/>
                </a:spcAft>
              </a:pPr>
              <a:t>34</a:t>
            </a:fld>
            <a:endParaRPr lang="en-GB"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D098783-DEB4-463C-865B-35ABCD6EECE2}" type="slidenum">
              <a:rPr lang="en-GB" altLang="en-US" smtClean="0">
                <a:latin typeface="Calibri" pitchFamily="34" charset="0"/>
              </a:rPr>
              <a:pPr eaLnBrk="1" fontAlgn="base" hangingPunct="1">
                <a:spcBef>
                  <a:spcPct val="0"/>
                </a:spcBef>
                <a:spcAft>
                  <a:spcPct val="0"/>
                </a:spcAft>
              </a:pPr>
              <a:t>35</a:t>
            </a:fld>
            <a:endParaRPr lang="en-GB"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AF927B2-CFEB-45D6-95E6-43483F7EDBF2}" type="slidenum">
              <a:rPr lang="en-GB" altLang="en-US" smtClean="0">
                <a:latin typeface="Calibri" pitchFamily="34" charset="0"/>
              </a:rPr>
              <a:pPr eaLnBrk="1" fontAlgn="base" hangingPunct="1">
                <a:spcBef>
                  <a:spcPct val="0"/>
                </a:spcBef>
                <a:spcAft>
                  <a:spcPct val="0"/>
                </a:spcAft>
              </a:pPr>
              <a:t>36</a:t>
            </a:fld>
            <a:endParaRPr lang="en-GB"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F68DCDAE-7000-401B-8069-CD8198821678}" type="slidenum">
              <a:rPr lang="en-GB" altLang="en-US" smtClean="0">
                <a:latin typeface="Calibri" pitchFamily="34" charset="0"/>
              </a:rPr>
              <a:pPr eaLnBrk="1" fontAlgn="base" hangingPunct="1">
                <a:spcBef>
                  <a:spcPct val="0"/>
                </a:spcBef>
                <a:spcAft>
                  <a:spcPct val="0"/>
                </a:spcAft>
              </a:pPr>
              <a:t>37</a:t>
            </a:fld>
            <a:endParaRPr lang="en-GB"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293872B-EDFC-42FE-B632-1B562C723E47}" type="slidenum">
              <a:rPr lang="en-GB" altLang="en-US" smtClean="0">
                <a:latin typeface="Calibri" pitchFamily="34" charset="0"/>
              </a:rPr>
              <a:pPr eaLnBrk="1" fontAlgn="base" hangingPunct="1">
                <a:spcBef>
                  <a:spcPct val="0"/>
                </a:spcBef>
                <a:spcAft>
                  <a:spcPct val="0"/>
                </a:spcAft>
              </a:pPr>
              <a:t>38</a:t>
            </a:fld>
            <a:endParaRPr lang="en-GB"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8554D7B-5354-4377-97A1-6BBD7CFC7EEB}" type="slidenum">
              <a:rPr lang="en-GB" altLang="en-US" smtClean="0">
                <a:latin typeface="Calibri" pitchFamily="34" charset="0"/>
              </a:rPr>
              <a:pPr eaLnBrk="1" fontAlgn="base" hangingPunct="1">
                <a:spcBef>
                  <a:spcPct val="0"/>
                </a:spcBef>
                <a:spcAft>
                  <a:spcPct val="0"/>
                </a:spcAft>
              </a:pPr>
              <a:t>7</a:t>
            </a:fld>
            <a:endParaRPr lang="en-GB"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0FA6BF4E-5F20-4334-8EB9-AB8524F86978}" type="slidenum">
              <a:rPr lang="en-GB" altLang="en-US" smtClean="0">
                <a:latin typeface="Calibri" pitchFamily="34" charset="0"/>
              </a:rPr>
              <a:pPr eaLnBrk="1" fontAlgn="base" hangingPunct="1">
                <a:spcBef>
                  <a:spcPct val="0"/>
                </a:spcBef>
                <a:spcAft>
                  <a:spcPct val="0"/>
                </a:spcAft>
              </a:pPr>
              <a:t>39</a:t>
            </a:fld>
            <a:endParaRPr lang="en-GB"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E891723D-C02F-4430-A571-99317D1A770F}" type="slidenum">
              <a:rPr lang="en-GB" altLang="en-US" smtClean="0">
                <a:latin typeface="Calibri" pitchFamily="34" charset="0"/>
              </a:rPr>
              <a:pPr eaLnBrk="1" fontAlgn="base" hangingPunct="1">
                <a:spcBef>
                  <a:spcPct val="0"/>
                </a:spcBef>
                <a:spcAft>
                  <a:spcPct val="0"/>
                </a:spcAft>
              </a:pPr>
              <a:t>44</a:t>
            </a:fld>
            <a:endParaRPr lang="en-GB"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69CD49BC-5160-4E0F-9259-7349CC3E0A39}" type="slidenum">
              <a:rPr lang="en-GB" altLang="en-US" smtClean="0">
                <a:latin typeface="Calibri" pitchFamily="34" charset="0"/>
              </a:rPr>
              <a:pPr eaLnBrk="1" fontAlgn="base" hangingPunct="1">
                <a:spcBef>
                  <a:spcPct val="0"/>
                </a:spcBef>
                <a:spcAft>
                  <a:spcPct val="0"/>
                </a:spcAft>
              </a:pPr>
              <a:t>45</a:t>
            </a:fld>
            <a:endParaRPr lang="en-GB" alt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28D7CA67-784C-4034-9452-E9D8F30C9986}" type="slidenum">
              <a:rPr lang="en-GB" altLang="en-US" smtClean="0">
                <a:latin typeface="Calibri" pitchFamily="34" charset="0"/>
              </a:rPr>
              <a:pPr eaLnBrk="1" fontAlgn="base" hangingPunct="1">
                <a:spcBef>
                  <a:spcPct val="0"/>
                </a:spcBef>
                <a:spcAft>
                  <a:spcPct val="0"/>
                </a:spcAft>
              </a:pPr>
              <a:t>46</a:t>
            </a:fld>
            <a:endParaRPr lang="en-GB" alt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18BB30F3-1A6A-4B1A-B66A-A950EABF9EB5}" type="slidenum">
              <a:rPr lang="en-GB" altLang="en-US" smtClean="0">
                <a:latin typeface="Calibri" pitchFamily="34" charset="0"/>
              </a:rPr>
              <a:pPr eaLnBrk="1" fontAlgn="base" hangingPunct="1">
                <a:spcBef>
                  <a:spcPct val="0"/>
                </a:spcBef>
                <a:spcAft>
                  <a:spcPct val="0"/>
                </a:spcAft>
              </a:pPr>
              <a:t>47</a:t>
            </a:fld>
            <a:endParaRPr lang="en-GB" alt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9E1BAFE-CF54-4EDA-AF23-B62A45182823}" type="slidenum">
              <a:rPr lang="en-GB" altLang="en-US" smtClean="0">
                <a:latin typeface="Calibri" pitchFamily="34" charset="0"/>
              </a:rPr>
              <a:pPr eaLnBrk="1" fontAlgn="base" hangingPunct="1">
                <a:spcBef>
                  <a:spcPct val="0"/>
                </a:spcBef>
                <a:spcAft>
                  <a:spcPct val="0"/>
                </a:spcAft>
              </a:pPr>
              <a:t>48</a:t>
            </a:fld>
            <a:endParaRPr lang="en-GB" alt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E225F1CF-617C-4194-BF2F-61625A964D6C}" type="slidenum">
              <a:rPr lang="en-GB" altLang="en-US" smtClean="0">
                <a:latin typeface="Calibri" pitchFamily="34" charset="0"/>
              </a:rPr>
              <a:pPr eaLnBrk="1" fontAlgn="base" hangingPunct="1">
                <a:spcBef>
                  <a:spcPct val="0"/>
                </a:spcBef>
                <a:spcAft>
                  <a:spcPct val="0"/>
                </a:spcAft>
              </a:pPr>
              <a:t>49</a:t>
            </a:fld>
            <a:endParaRPr lang="en-GB"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DD5A6002-EA85-4B7E-B6A9-F071D681862D}" type="slidenum">
              <a:rPr lang="en-GB" altLang="en-US" smtClean="0">
                <a:latin typeface="Calibri" pitchFamily="34" charset="0"/>
              </a:rPr>
              <a:pPr eaLnBrk="1" fontAlgn="base" hangingPunct="1">
                <a:spcBef>
                  <a:spcPct val="0"/>
                </a:spcBef>
                <a:spcAft>
                  <a:spcPct val="0"/>
                </a:spcAft>
              </a:pPr>
              <a:t>50</a:t>
            </a:fld>
            <a:endParaRPr lang="en-GB" alt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F96F92E-B774-4096-8D2F-9FBC8DD3A0E4}" type="slidenum">
              <a:rPr lang="en-GB" smtClean="0"/>
              <a:pPr>
                <a:defRPr/>
              </a:pPr>
              <a:t>51</a:t>
            </a:fld>
            <a:endParaRPr lang="en-GB"/>
          </a:p>
        </p:txBody>
      </p:sp>
    </p:spTree>
    <p:extLst>
      <p:ext uri="{BB962C8B-B14F-4D97-AF65-F5344CB8AC3E}">
        <p14:creationId xmlns:p14="http://schemas.microsoft.com/office/powerpoint/2010/main" val="10983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00A5509D-C19D-499C-8DE1-A4382CC1F754}" type="slidenum">
              <a:rPr lang="en-GB" altLang="en-US" smtClean="0">
                <a:latin typeface="Calibri" pitchFamily="34" charset="0"/>
              </a:rPr>
              <a:pPr eaLnBrk="1" fontAlgn="base" hangingPunct="1">
                <a:spcBef>
                  <a:spcPct val="0"/>
                </a:spcBef>
                <a:spcAft>
                  <a:spcPct val="0"/>
                </a:spcAft>
              </a:pPr>
              <a:t>53</a:t>
            </a:fld>
            <a:endParaRPr lang="en-GB"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53AFD0B7-9FF5-4E18-B3CE-36E6B144A7FF}" type="slidenum">
              <a:rPr lang="en-GB" altLang="en-US" smtClean="0">
                <a:latin typeface="Calibri" pitchFamily="34" charset="0"/>
              </a:rPr>
              <a:pPr eaLnBrk="1" fontAlgn="base" hangingPunct="1">
                <a:spcBef>
                  <a:spcPct val="0"/>
                </a:spcBef>
                <a:spcAft>
                  <a:spcPct val="0"/>
                </a:spcAft>
              </a:pPr>
              <a:t>8</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If you want children to progress from Kai’s method.</a:t>
            </a:r>
          </a:p>
          <a:p>
            <a:pPr eaLnBrk="1" hangingPunct="1">
              <a:spcBef>
                <a:spcPct val="0"/>
              </a:spcBef>
            </a:pPr>
            <a:r>
              <a:rPr lang="en-GB" altLang="en-US" dirty="0"/>
              <a:t>Dice/Dominoes – 1 labelled and 1 with dots (from 2 with dots) – 2 labelled</a:t>
            </a:r>
          </a:p>
          <a:p>
            <a:pPr eaLnBrk="1" hangingPunct="1">
              <a:spcBef>
                <a:spcPct val="0"/>
              </a:spcBef>
            </a:pPr>
            <a:endParaRPr lang="en-GB" altLang="en-US" dirty="0"/>
          </a:p>
          <a:p>
            <a:pPr eaLnBrk="1" hangingPunct="1">
              <a:spcBef>
                <a:spcPct val="0"/>
              </a:spcBef>
            </a:pPr>
            <a:r>
              <a:rPr lang="en-GB" altLang="en-US" dirty="0"/>
              <a:t>Need to be able to then identify the larger number – goes back to place value and lots of experience of amounts/ordering.</a:t>
            </a:r>
          </a:p>
          <a:p>
            <a:pPr eaLnBrk="1" hangingPunct="1">
              <a:spcBef>
                <a:spcPct val="0"/>
              </a:spcBef>
            </a:pPr>
            <a:endParaRPr lang="en-GB" altLang="en-US" dirty="0"/>
          </a:p>
          <a:p>
            <a:pPr eaLnBrk="1" hangingPunct="1">
              <a:spcBef>
                <a:spcPct val="0"/>
              </a:spcBef>
            </a:pPr>
            <a:endParaRPr lang="en-GB"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3A86901F-1BD2-48F2-B42E-F4127C705462}" type="slidenum">
              <a:rPr lang="en-GB" altLang="en-US" smtClean="0">
                <a:latin typeface="Calibri" pitchFamily="34" charset="0"/>
              </a:rPr>
              <a:pPr eaLnBrk="1" fontAlgn="base" hangingPunct="1">
                <a:spcBef>
                  <a:spcPct val="0"/>
                </a:spcBef>
                <a:spcAft>
                  <a:spcPct val="0"/>
                </a:spcAft>
              </a:pPr>
              <a:t>10</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If you want children to progress from Kai’s method.</a:t>
            </a:r>
          </a:p>
          <a:p>
            <a:pPr eaLnBrk="1" hangingPunct="1">
              <a:spcBef>
                <a:spcPct val="0"/>
              </a:spcBef>
            </a:pPr>
            <a:r>
              <a:rPr lang="en-GB" altLang="en-US"/>
              <a:t>Dice/Dominoes – 1 labelled and 1 with dots (from 2 with dots) – 2 labelled</a:t>
            </a:r>
          </a:p>
          <a:p>
            <a:pPr eaLnBrk="1" hangingPunct="1">
              <a:spcBef>
                <a:spcPct val="0"/>
              </a:spcBef>
            </a:pPr>
            <a:endParaRPr lang="en-GB" altLang="en-US"/>
          </a:p>
          <a:p>
            <a:pPr eaLnBrk="1" hangingPunct="1">
              <a:spcBef>
                <a:spcPct val="0"/>
              </a:spcBef>
            </a:pPr>
            <a:r>
              <a:rPr lang="en-GB" altLang="en-US"/>
              <a:t>Need to be able to then identify the larger number – goes back to place value and lots of experience of amounts/ordering.</a:t>
            </a:r>
          </a:p>
          <a:p>
            <a:pPr eaLnBrk="1" hangingPunct="1">
              <a:spcBef>
                <a:spcPct val="0"/>
              </a:spcBef>
            </a:pPr>
            <a:endParaRPr lang="en-GB" altLang="en-US"/>
          </a:p>
          <a:p>
            <a:pPr eaLnBrk="1" hangingPunct="1">
              <a:spcBef>
                <a:spcPct val="0"/>
              </a:spcBef>
            </a:pPr>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56E3877E-774E-4DE0-8170-73DB41ADCC27}" type="slidenum">
              <a:rPr lang="en-GB" altLang="en-US" smtClean="0">
                <a:latin typeface="Calibri" pitchFamily="34" charset="0"/>
              </a:rPr>
              <a:pPr eaLnBrk="1" fontAlgn="base" hangingPunct="1">
                <a:spcBef>
                  <a:spcPct val="0"/>
                </a:spcBef>
                <a:spcAft>
                  <a:spcPct val="0"/>
                </a:spcAft>
              </a:pPr>
              <a:t>11</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D356D96E-4BDC-49D4-8CB1-94B404FC9BB2}" type="slidenum">
              <a:rPr lang="en-GB" altLang="en-US" smtClean="0">
                <a:latin typeface="Calibri" pitchFamily="34" charset="0"/>
              </a:rPr>
              <a:pPr eaLnBrk="1" fontAlgn="base" hangingPunct="1">
                <a:spcBef>
                  <a:spcPct val="0"/>
                </a:spcBef>
                <a:spcAft>
                  <a:spcPct val="0"/>
                </a:spcAft>
              </a:pPr>
              <a:t>12</a:t>
            </a:fld>
            <a:endParaRPr lang="en-GB"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1277D6CF-35D5-44DC-870A-4A07759B8AE5}" type="slidenum">
              <a:rPr lang="en-GB" altLang="en-US" smtClean="0">
                <a:latin typeface="Calibri" pitchFamily="34" charset="0"/>
              </a:rPr>
              <a:pPr eaLnBrk="1" fontAlgn="base" hangingPunct="1">
                <a:spcBef>
                  <a:spcPct val="0"/>
                </a:spcBef>
                <a:spcAft>
                  <a:spcPct val="0"/>
                </a:spcAft>
              </a:pPr>
              <a:t>13</a:t>
            </a:fld>
            <a:endParaRPr lang="en-GB"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BD098783-DEB4-463C-865B-35ABCD6EECE2}" type="slidenum">
              <a:rPr lang="en-GB" altLang="en-US" smtClean="0">
                <a:latin typeface="Calibri" pitchFamily="34" charset="0"/>
              </a:rPr>
              <a:pPr eaLnBrk="1" fontAlgn="base" hangingPunct="1">
                <a:spcBef>
                  <a:spcPct val="0"/>
                </a:spcBef>
                <a:spcAft>
                  <a:spcPct val="0"/>
                </a:spcAft>
              </a:pPr>
              <a:t>14</a:t>
            </a:fld>
            <a:endParaRPr lang="en-GB" altLang="en-US">
              <a:latin typeface="Calibri" pitchFamily="34" charset="0"/>
            </a:endParaRPr>
          </a:p>
        </p:txBody>
      </p:sp>
    </p:spTree>
    <p:extLst>
      <p:ext uri="{BB962C8B-B14F-4D97-AF65-F5344CB8AC3E}">
        <p14:creationId xmlns:p14="http://schemas.microsoft.com/office/powerpoint/2010/main" val="284380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91553C9-5107-43A9-B015-D5051EC363A5}" type="datetimeFigureOut">
              <a:rPr lang="en-GB" smtClean="0"/>
              <a:pPr>
                <a:defRPr/>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C25B7296-4B2B-472D-A944-7E48F3C9C02B}"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2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51DC522-075E-400E-AD08-B40C417E9037}" type="datetimeFigureOut">
              <a:rPr lang="en-GB" smtClean="0"/>
              <a:pPr>
                <a:defRPr/>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D3692171-83A4-4BB1-9B3E-FCA9F268C159}" type="slidenum">
              <a:rPr lang="en-GB" smtClean="0"/>
              <a:pPr>
                <a:defRPr/>
              </a:pPr>
              <a:t>‹#›</a:t>
            </a:fld>
            <a:endParaRPr lang="en-GB"/>
          </a:p>
        </p:txBody>
      </p:sp>
    </p:spTree>
    <p:extLst>
      <p:ext uri="{BB962C8B-B14F-4D97-AF65-F5344CB8AC3E}">
        <p14:creationId xmlns:p14="http://schemas.microsoft.com/office/powerpoint/2010/main" val="34829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7805B97-42E6-480B-B2BD-1E5360BAD526}" type="datetimeFigureOut">
              <a:rPr lang="en-GB" smtClean="0"/>
              <a:pPr>
                <a:defRPr/>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55BBA4A6-0CE9-4894-9BC7-1EE0146E50D1}" type="slidenum">
              <a:rPr lang="en-GB" smtClean="0"/>
              <a:pPr>
                <a:defRPr/>
              </a:pPr>
              <a:t>‹#›</a:t>
            </a:fld>
            <a:endParaRPr lang="en-GB"/>
          </a:p>
        </p:txBody>
      </p:sp>
    </p:spTree>
    <p:extLst>
      <p:ext uri="{BB962C8B-B14F-4D97-AF65-F5344CB8AC3E}">
        <p14:creationId xmlns:p14="http://schemas.microsoft.com/office/powerpoint/2010/main" val="343035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09600" y="609600"/>
            <a:ext cx="7772400" cy="4343400"/>
          </a:xfrm>
        </p:spPr>
        <p:txBody>
          <a:bodyPr/>
          <a:lstStyle>
            <a:lvl1pPr>
              <a:defRPr sz="4800" b="1">
                <a:latin typeface="+mj-lt"/>
              </a:defRPr>
            </a:lvl1pPr>
          </a:lstStyle>
          <a:p>
            <a:r>
              <a:rPr lang="en-US" noProof="0"/>
              <a:t>Click to edit Master title style</a:t>
            </a:r>
            <a:endParaRPr lang="en-GB" noProof="0" dirty="0"/>
          </a:p>
        </p:txBody>
      </p:sp>
      <p:sp>
        <p:nvSpPr>
          <p:cNvPr id="3" name="Rectangle 4"/>
          <p:cNvSpPr>
            <a:spLocks noGrp="1" noChangeArrowheads="1"/>
          </p:cNvSpPr>
          <p:nvPr>
            <p:ph type="dt" sz="half" idx="10"/>
          </p:nvPr>
        </p:nvSpPr>
        <p:spPr>
          <a:ln/>
        </p:spPr>
        <p:txBody>
          <a:bodyPr/>
          <a:lstStyle>
            <a:lvl1pPr>
              <a:defRPr/>
            </a:lvl1pPr>
          </a:lstStyle>
          <a:p>
            <a:pPr>
              <a:defRPr/>
            </a:pPr>
            <a:fld id="{0B867FCD-1972-4818-B0A8-84BC4FDA4762}" type="datetimeFigureOut">
              <a:rPr lang="en-GB"/>
              <a:pPr>
                <a:defRPr/>
              </a:pPr>
              <a:t>07/11/2018</a:t>
            </a:fld>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6E935A22-38E2-4BB8-BEEA-CC4ED1BEE1D8}" type="slidenum">
              <a:rPr lang="en-GB"/>
              <a:pPr>
                <a:defRPr/>
              </a:pPr>
              <a:t>‹#›</a:t>
            </a:fld>
            <a:endParaRPr lang="en-GB"/>
          </a:p>
        </p:txBody>
      </p:sp>
    </p:spTree>
    <p:extLst>
      <p:ext uri="{BB962C8B-B14F-4D97-AF65-F5344CB8AC3E}">
        <p14:creationId xmlns:p14="http://schemas.microsoft.com/office/powerpoint/2010/main" val="366258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DE8DAF5-0F8F-41C4-83FF-837EC238A79E}" type="datetimeFigureOut">
              <a:rPr lang="en-GB" smtClean="0"/>
              <a:pPr>
                <a:defRPr/>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83595BB6-AF73-49B1-AE91-32566213F62A}" type="slidenum">
              <a:rPr lang="en-GB" smtClean="0"/>
              <a:pPr>
                <a:defRPr/>
              </a:pPr>
              <a:t>‹#›</a:t>
            </a:fld>
            <a:endParaRPr lang="en-GB"/>
          </a:p>
        </p:txBody>
      </p:sp>
    </p:spTree>
    <p:extLst>
      <p:ext uri="{BB962C8B-B14F-4D97-AF65-F5344CB8AC3E}">
        <p14:creationId xmlns:p14="http://schemas.microsoft.com/office/powerpoint/2010/main" val="229485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3161789-6193-45E3-99AF-4FF9F913BAA4}" type="datetimeFigureOut">
              <a:rPr lang="en-GB" smtClean="0"/>
              <a:pPr>
                <a:defRPr/>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CEF7724F-B06A-4E48-B29D-D27B04EE7406}"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E548970-FACD-49AE-8FB7-AD42677251D1}" type="datetimeFigureOut">
              <a:rPr lang="en-GB" smtClean="0"/>
              <a:pPr>
                <a:defRPr/>
              </a:pPr>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EF485A0-405D-46CE-AE8F-3D3A687EAA92}" type="slidenum">
              <a:rPr lang="en-GB" smtClean="0"/>
              <a:pPr>
                <a:defRPr/>
              </a:pPr>
              <a:t>‹#›</a:t>
            </a:fld>
            <a:endParaRPr lang="en-GB"/>
          </a:p>
        </p:txBody>
      </p:sp>
    </p:spTree>
    <p:extLst>
      <p:ext uri="{BB962C8B-B14F-4D97-AF65-F5344CB8AC3E}">
        <p14:creationId xmlns:p14="http://schemas.microsoft.com/office/powerpoint/2010/main" val="122720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12F6A12-5A30-4CB6-9EE0-26C90969A083}" type="datetimeFigureOut">
              <a:rPr lang="en-GB" smtClean="0"/>
              <a:pPr>
                <a:defRPr/>
              </a:pPr>
              <a:t>07/11/2018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6A9EE9B9-D0B7-4272-AA6A-6E8F2369FEA8}" type="slidenum">
              <a:rPr lang="en-GB" smtClean="0"/>
              <a:pPr>
                <a:defRPr/>
              </a:pPr>
              <a:t>‹#›</a:t>
            </a:fld>
            <a:endParaRPr lang="en-GB"/>
          </a:p>
        </p:txBody>
      </p:sp>
    </p:spTree>
    <p:extLst>
      <p:ext uri="{BB962C8B-B14F-4D97-AF65-F5344CB8AC3E}">
        <p14:creationId xmlns:p14="http://schemas.microsoft.com/office/powerpoint/2010/main" val="221827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D90876F-2748-43BC-8EA6-3B1D32237397}" type="datetimeFigureOut">
              <a:rPr lang="en-GB" smtClean="0"/>
              <a:pPr>
                <a:defRPr/>
              </a:pPr>
              <a:t>07/11/2018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6CA97347-4D54-4247-A55C-6D5E1A51102C}" type="slidenum">
              <a:rPr lang="en-GB" smtClean="0"/>
              <a:pPr>
                <a:defRPr/>
              </a:pPr>
              <a:t>‹#›</a:t>
            </a:fld>
            <a:endParaRPr lang="en-GB"/>
          </a:p>
        </p:txBody>
      </p:sp>
    </p:spTree>
    <p:extLst>
      <p:ext uri="{BB962C8B-B14F-4D97-AF65-F5344CB8AC3E}">
        <p14:creationId xmlns:p14="http://schemas.microsoft.com/office/powerpoint/2010/main" val="16848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EB2F6C89-2477-4219-8CD8-D8EFE8634E5C}" type="datetimeFigureOut">
              <a:rPr lang="en-GB" smtClean="0"/>
              <a:pPr>
                <a:defRPr/>
              </a:pPr>
              <a:t>07/11/2018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pPr>
              <a:defRPr/>
            </a:pPr>
            <a:fld id="{C4204D4B-3364-4556-9761-4847E9F41350}" type="slidenum">
              <a:rPr lang="en-GB" smtClean="0"/>
              <a:pPr>
                <a:defRPr/>
              </a:pPr>
              <a:t>‹#›</a:t>
            </a:fld>
            <a:endParaRPr lang="en-GB"/>
          </a:p>
        </p:txBody>
      </p:sp>
    </p:spTree>
    <p:extLst>
      <p:ext uri="{BB962C8B-B14F-4D97-AF65-F5344CB8AC3E}">
        <p14:creationId xmlns:p14="http://schemas.microsoft.com/office/powerpoint/2010/main" val="15425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026CFC51-35D7-493E-A087-F721463355F2}" type="datetimeFigureOut">
              <a:rPr lang="en-GB" smtClean="0"/>
              <a:pPr>
                <a:defRPr/>
              </a:pPr>
              <a:t>07/11/2018</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C179CF4-F847-44D2-BC62-F0C20A95B08B}" type="slidenum">
              <a:rPr lang="en-GB" smtClean="0"/>
              <a:pPr>
                <a:defRPr/>
              </a:pPr>
              <a:t>‹#›</a:t>
            </a:fld>
            <a:endParaRPr lang="en-GB"/>
          </a:p>
        </p:txBody>
      </p:sp>
    </p:spTree>
    <p:extLst>
      <p:ext uri="{BB962C8B-B14F-4D97-AF65-F5344CB8AC3E}">
        <p14:creationId xmlns:p14="http://schemas.microsoft.com/office/powerpoint/2010/main" val="29867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079B65F-29CE-4FF2-8491-B019F81B164F}" type="datetimeFigureOut">
              <a:rPr lang="en-GB" smtClean="0"/>
              <a:pPr>
                <a:defRPr/>
              </a:pPr>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3DBC992D-FF20-4649-8C96-60C43A700D8C}" type="slidenum">
              <a:rPr lang="en-GB" smtClean="0"/>
              <a:pPr>
                <a:defRPr/>
              </a:pPr>
              <a:t>‹#›</a:t>
            </a:fld>
            <a:endParaRPr lang="en-GB"/>
          </a:p>
        </p:txBody>
      </p:sp>
    </p:spTree>
    <p:extLst>
      <p:ext uri="{BB962C8B-B14F-4D97-AF65-F5344CB8AC3E}">
        <p14:creationId xmlns:p14="http://schemas.microsoft.com/office/powerpoint/2010/main" val="302424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291553C9-5107-43A9-B015-D5051EC363A5}" type="datetimeFigureOut">
              <a:rPr lang="en-GB" smtClean="0"/>
              <a:pPr>
                <a:defRPr/>
              </a:pPr>
              <a:t>07/11/2018</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C25B7296-4B2B-472D-A944-7E48F3C9C02B}"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40020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amp;ehk=My0hQLAnj3AJXgfP1Ihplg&amp;r=0&amp;pid=OfficeInsert"/><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manavites.wikidot.com/maths-aerobic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niversdemaclasse.blogspot.com/2012/09/comment-demarrer-latelier-de-maths.html" TargetMode="External"/><Relationship Id="rId2" Type="http://schemas.openxmlformats.org/officeDocument/2006/relationships/image" Target="../media/image2.png&amp;ehk=UGpRKxVegPVvZpiW9N7U6w&amp;r=0&amp;pid=OfficeInsert"/><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What%20Calculation.pdf" TargetMode="External"/><Relationship Id="rId7" Type="http://schemas.openxmlformats.org/officeDocument/2006/relationships/hyperlink" Target="Number%20Sentence%20Number%20Story%20Match.pdf" TargetMode="External"/><Relationship Id="rId2" Type="http://schemas.openxmlformats.org/officeDocument/2006/relationships/hyperlink" Target="Exchange%20Up.pdf" TargetMode="External"/><Relationship Id="rId1" Type="http://schemas.openxmlformats.org/officeDocument/2006/relationships/slideLayout" Target="../slideLayouts/slideLayout2.xml"/><Relationship Id="rId6" Type="http://schemas.openxmlformats.org/officeDocument/2006/relationships/hyperlink" Target="Difference%20Battle%20Y2.pdf" TargetMode="External"/><Relationship Id="rId5" Type="http://schemas.openxmlformats.org/officeDocument/2006/relationships/hyperlink" Target="Subtraction%20Problems.pdf" TargetMode="External"/><Relationship Id="rId4" Type="http://schemas.openxmlformats.org/officeDocument/2006/relationships/hyperlink" Target="Calculation%20Patterns%20Y2.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amp;ehk=UGpRKxVegPVvZpiW9N7U6w&amp;r=0&amp;pid=OfficeInsert"/><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http://universdemaclasse.blogspot.com/2012/09/comment-demarrer-latelier-de-maths.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Digit%20reversal.pdf" TargetMode="External"/><Relationship Id="rId3" Type="http://schemas.openxmlformats.org/officeDocument/2006/relationships/image" Target="../media/image15.emf"/><Relationship Id="rId7" Type="http://schemas.openxmlformats.org/officeDocument/2006/relationships/hyperlink" Target="Bridging%20-%20addition%20and%20subtraction.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What%20are%20the%20steps%203%20Yr%204.pdf" TargetMode="External"/><Relationship Id="rId11" Type="http://schemas.openxmlformats.org/officeDocument/2006/relationships/hyperlink" Target="Ribbon%20Lengths.pdf" TargetMode="External"/><Relationship Id="rId5" Type="http://schemas.openxmlformats.org/officeDocument/2006/relationships/hyperlink" Target="Race%20to%20100%20Y4.pdf" TargetMode="External"/><Relationship Id="rId10" Type="http://schemas.openxmlformats.org/officeDocument/2006/relationships/hyperlink" Target="Calculation%20Targets.pdf" TargetMode="External"/><Relationship Id="rId4" Type="http://schemas.openxmlformats.org/officeDocument/2006/relationships/hyperlink" Target="Choose%20a%20strategy%20Y3.pdf" TargetMode="External"/><Relationship Id="rId9" Type="http://schemas.openxmlformats.org/officeDocument/2006/relationships/hyperlink" Target="Crafty%20Calculations%20Y6.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amp;ehk=bnWfDXV6y6fp4Lncxn1hcg&amp;r=0&amp;pid=OfficeInsert"/><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7.xml"/><Relationship Id="rId4" Type="http://schemas.openxmlformats.org/officeDocument/2006/relationships/hyperlink" Target="http://ban00002.wikispaces.com/Numerac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869C3B-5565-4AAC-86A8-9EB0AB1C65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CCB926-277C-4D2C-9FA9-BD6F375E6B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903CF1B-3D08-4C0E-A59F-2D6FDF9C85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F41136EC-EC34-4D08-B5AB-8CE5870B1C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369" y="5433708"/>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1D7908A-3966-4FD2-BACF-0E538B7595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653973" y="932016"/>
            <a:ext cx="3826554" cy="2506511"/>
          </a:xfrm>
          <a:prstGeom prst="rect">
            <a:avLst/>
          </a:prstGeom>
        </p:spPr>
      </p:pic>
      <p:sp>
        <p:nvSpPr>
          <p:cNvPr id="2" name="Title 1"/>
          <p:cNvSpPr>
            <a:spLocks noGrp="1"/>
          </p:cNvSpPr>
          <p:nvPr>
            <p:ph type="ctrTitle"/>
          </p:nvPr>
        </p:nvSpPr>
        <p:spPr>
          <a:xfrm>
            <a:off x="478817" y="3766457"/>
            <a:ext cx="8181805" cy="1654629"/>
          </a:xfrm>
        </p:spPr>
        <p:txBody>
          <a:bodyPr>
            <a:normAutofit/>
          </a:bodyPr>
          <a:lstStyle/>
          <a:p>
            <a:pPr algn="ctr"/>
            <a:r>
              <a:rPr lang="en-US" sz="4000" dirty="0" err="1"/>
              <a:t>Maths</a:t>
            </a:r>
            <a:r>
              <a:rPr lang="en-US" sz="4000" dirty="0"/>
              <a:t> Parent Workshop</a:t>
            </a:r>
            <a:br>
              <a:rPr lang="en-US" sz="4000" dirty="0"/>
            </a:br>
            <a:r>
              <a:rPr lang="en-US" sz="4000" dirty="0"/>
              <a:t> </a:t>
            </a:r>
            <a:br>
              <a:rPr lang="en-US" sz="4000" dirty="0"/>
            </a:br>
            <a:r>
              <a:rPr lang="en-US" sz="4000"/>
              <a:t>Thursday </a:t>
            </a:r>
            <a:r>
              <a:rPr lang="en-US" sz="4000" smtClean="0"/>
              <a:t>January 25</a:t>
            </a:r>
            <a:r>
              <a:rPr lang="en-US" sz="4000" baseline="30000" smtClean="0"/>
              <a:t>th</a:t>
            </a:r>
            <a:r>
              <a:rPr lang="en-US" sz="4000" smtClean="0"/>
              <a:t> 2018</a:t>
            </a:r>
            <a:endParaRPr lang="en-US" sz="4000" dirty="0"/>
          </a:p>
        </p:txBody>
      </p:sp>
      <p:sp>
        <p:nvSpPr>
          <p:cNvPr id="4" name="Subtitle 3">
            <a:extLst>
              <a:ext uri="{FF2B5EF4-FFF2-40B4-BE49-F238E27FC236}">
                <a16:creationId xmlns:a16="http://schemas.microsoft.com/office/drawing/2014/main" id="{BA725AA2-997D-4BFF-9DF8-4DC5B3B618F5}"/>
              </a:ext>
            </a:extLst>
          </p:cNvPr>
          <p:cNvSpPr>
            <a:spLocks noGrp="1"/>
          </p:cNvSpPr>
          <p:nvPr>
            <p:ph type="subTitle" idx="1"/>
          </p:nvPr>
        </p:nvSpPr>
        <p:spPr>
          <a:xfrm>
            <a:off x="961105" y="5496089"/>
            <a:ext cx="7217228" cy="771743"/>
          </a:xfrm>
        </p:spPr>
        <p:txBody>
          <a:bodyPr>
            <a:normAutofit/>
          </a:bodyPr>
          <a:lstStyle/>
          <a:p>
            <a:pPr algn="ctr"/>
            <a:r>
              <a:rPr lang="en-GB" sz="1700">
                <a:solidFill>
                  <a:schemeClr val="tx1">
                    <a:lumMod val="85000"/>
                    <a:lumOff val="15000"/>
                  </a:schemeClr>
                </a:solidFill>
              </a:rPr>
              <a:t>Addition and subtraction</a:t>
            </a:r>
          </a:p>
        </p:txBody>
      </p:sp>
    </p:spTree>
    <p:extLst>
      <p:ext uri="{BB962C8B-B14F-4D97-AF65-F5344CB8AC3E}">
        <p14:creationId xmlns:p14="http://schemas.microsoft.com/office/powerpoint/2010/main" val="3529126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GB" altLang="en-US" sz="3600"/>
              <a:t>Counting All</a:t>
            </a:r>
          </a:p>
        </p:txBody>
      </p:sp>
      <p:sp>
        <p:nvSpPr>
          <p:cNvPr id="6147" name="Content Placeholder 2"/>
          <p:cNvSpPr>
            <a:spLocks noGrp="1"/>
          </p:cNvSpPr>
          <p:nvPr>
            <p:ph idx="1"/>
          </p:nvPr>
        </p:nvSpPr>
        <p:spPr/>
        <p:txBody>
          <a:bodyPr/>
          <a:lstStyle/>
          <a:p>
            <a:pPr marL="0" indent="0" eaLnBrk="1" hangingPunct="1">
              <a:spcBef>
                <a:spcPts val="600"/>
              </a:spcBef>
              <a:spcAft>
                <a:spcPts val="600"/>
              </a:spcAft>
              <a:buFontTx/>
              <a:buNone/>
            </a:pPr>
            <a:r>
              <a:rPr lang="en-GB" altLang="en-US" sz="2400"/>
              <a:t>Using practical equipment to count out the correct amount for each number in the calculation and then combine them to find the total, e.g. 4 + 2</a:t>
            </a:r>
          </a:p>
          <a:p>
            <a:pPr marL="0" indent="0" eaLnBrk="1" hangingPunct="1">
              <a:spcBef>
                <a:spcPts val="600"/>
              </a:spcBef>
              <a:spcAft>
                <a:spcPts val="600"/>
              </a:spcAft>
              <a:buFontTx/>
              <a:buNone/>
            </a:pPr>
            <a:endParaRPr lang="en-GB" altLang="en-US" sz="2400"/>
          </a:p>
        </p:txBody>
      </p:sp>
      <p:sp>
        <p:nvSpPr>
          <p:cNvPr id="12" name="Oval 11"/>
          <p:cNvSpPr>
            <a:spLocks noChangeArrowheads="1"/>
          </p:cNvSpPr>
          <p:nvPr/>
        </p:nvSpPr>
        <p:spPr bwMode="auto">
          <a:xfrm rot="5400000">
            <a:off x="1187450" y="2924175"/>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3" name="Oval 12"/>
          <p:cNvSpPr>
            <a:spLocks noChangeArrowheads="1"/>
          </p:cNvSpPr>
          <p:nvPr/>
        </p:nvSpPr>
        <p:spPr bwMode="auto">
          <a:xfrm>
            <a:off x="1692275" y="3537373"/>
            <a:ext cx="503238" cy="503237"/>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4" name="Oval 13"/>
          <p:cNvSpPr>
            <a:spLocks noChangeArrowheads="1"/>
          </p:cNvSpPr>
          <p:nvPr/>
        </p:nvSpPr>
        <p:spPr bwMode="auto">
          <a:xfrm>
            <a:off x="2938463" y="3475038"/>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5" name="Oval 14"/>
          <p:cNvSpPr>
            <a:spLocks noChangeArrowheads="1"/>
          </p:cNvSpPr>
          <p:nvPr/>
        </p:nvSpPr>
        <p:spPr bwMode="auto">
          <a:xfrm>
            <a:off x="2192338" y="2978150"/>
            <a:ext cx="504825" cy="503238"/>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6" name="Oval 15"/>
          <p:cNvSpPr>
            <a:spLocks noChangeArrowheads="1"/>
          </p:cNvSpPr>
          <p:nvPr/>
        </p:nvSpPr>
        <p:spPr bwMode="auto">
          <a:xfrm>
            <a:off x="6265863" y="3176588"/>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 name="Oval 16"/>
          <p:cNvSpPr>
            <a:spLocks noChangeArrowheads="1"/>
          </p:cNvSpPr>
          <p:nvPr/>
        </p:nvSpPr>
        <p:spPr bwMode="auto">
          <a:xfrm>
            <a:off x="5543550" y="3016250"/>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1" nodeType="clickEffect">
                                  <p:stCondLst>
                                    <p:cond delay="0"/>
                                  </p:stCondLst>
                                  <p:childTnLst>
                                    <p:animMotion origin="layout" path="M 4.72222E-6 -3.00486E-6 L 0.0276 0.27805 " pathEditMode="relative" rAng="0" ptsTypes="AA">
                                      <p:cBhvr>
                                        <p:cTn id="30" dur="2000" fill="hold"/>
                                        <p:tgtEl>
                                          <p:spTgt spid="12"/>
                                        </p:tgtEl>
                                        <p:attrNameLst>
                                          <p:attrName>ppt_x</p:attrName>
                                          <p:attrName>ppt_y</p:attrName>
                                        </p:attrNameLst>
                                      </p:cBhvr>
                                      <p:rCtr x="1372" y="1390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1" nodeType="clickEffect">
                                  <p:stCondLst>
                                    <p:cond delay="0"/>
                                  </p:stCondLst>
                                  <p:childTnLst>
                                    <p:animMotion origin="layout" path="M 2.77556E-17 2.2415E-6 L 0.07483 0.18089 " pathEditMode="relative" rAng="0" ptsTypes="AA">
                                      <p:cBhvr>
                                        <p:cTn id="34" dur="2000" fill="hold"/>
                                        <p:tgtEl>
                                          <p:spTgt spid="13"/>
                                        </p:tgtEl>
                                        <p:attrNameLst>
                                          <p:attrName>ppt_x</p:attrName>
                                          <p:attrName>ppt_y</p:attrName>
                                        </p:attrNameLst>
                                      </p:cBhvr>
                                      <p:rCtr x="3733" y="9045"/>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1" nodeType="clickEffect">
                                  <p:stCondLst>
                                    <p:cond delay="0"/>
                                  </p:stCondLst>
                                  <p:childTnLst>
                                    <p:animMotion origin="layout" path="M -1.11111E-6 3.40736E-6 L 0.1224 0.27041 " pathEditMode="relative" rAng="0" ptsTypes="AA">
                                      <p:cBhvr>
                                        <p:cTn id="38" dur="2000" fill="hold"/>
                                        <p:tgtEl>
                                          <p:spTgt spid="15"/>
                                        </p:tgtEl>
                                        <p:attrNameLst>
                                          <p:attrName>ppt_x</p:attrName>
                                          <p:attrName>ppt_y</p:attrName>
                                        </p:attrNameLst>
                                      </p:cBhvr>
                                      <p:rCtr x="6111" y="13509"/>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grpId="1" nodeType="clickEffect">
                                  <p:stCondLst>
                                    <p:cond delay="0"/>
                                  </p:stCondLst>
                                  <p:childTnLst>
                                    <p:animMotion origin="layout" path="M 1.66667E-6 -1.33703E-6 L 0.15104 0.19778 " pathEditMode="relative" rAng="0" ptsTypes="AA">
                                      <p:cBhvr>
                                        <p:cTn id="42" dur="2000" fill="hold"/>
                                        <p:tgtEl>
                                          <p:spTgt spid="14"/>
                                        </p:tgtEl>
                                        <p:attrNameLst>
                                          <p:attrName>ppt_x</p:attrName>
                                          <p:attrName>ppt_y</p:attrName>
                                        </p:attrNameLst>
                                      </p:cBhvr>
                                      <p:rCtr x="7552" y="9877"/>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grpId="1" nodeType="clickEffect">
                                  <p:stCondLst>
                                    <p:cond delay="0"/>
                                  </p:stCondLst>
                                  <p:childTnLst>
                                    <p:animMotion origin="layout" path="M -4.16667E-6 3.86306E-7 L -0.03142 0.26463 " pathEditMode="relative" rAng="0" ptsTypes="AA">
                                      <p:cBhvr>
                                        <p:cTn id="46" dur="2000" fill="hold"/>
                                        <p:tgtEl>
                                          <p:spTgt spid="17"/>
                                        </p:tgtEl>
                                        <p:attrNameLst>
                                          <p:attrName>ppt_x</p:attrName>
                                          <p:attrName>ppt_y</p:attrName>
                                        </p:attrNameLst>
                                      </p:cBhvr>
                                      <p:rCtr x="-1580" y="13232"/>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path" presetSubtype="0" accel="50000" decel="50000" fill="hold" grpId="1" nodeType="clickEffect">
                                  <p:stCondLst>
                                    <p:cond delay="0"/>
                                  </p:stCondLst>
                                  <p:childTnLst>
                                    <p:animMotion origin="layout" path="M 2.77778E-6 -3.01874E-6 L -0.00816 0.24127 " pathEditMode="relative" rAng="0" ptsTypes="AA">
                                      <p:cBhvr>
                                        <p:cTn id="50" dur="2000" fill="hold"/>
                                        <p:tgtEl>
                                          <p:spTgt spid="16"/>
                                        </p:tgtEl>
                                        <p:attrNameLst>
                                          <p:attrName>ppt_x</p:attrName>
                                          <p:attrName>ppt_y</p:attrName>
                                        </p:attrNameLst>
                                      </p:cBhvr>
                                      <p:rCtr x="-417" y="12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GB" altLang="en-US" sz="3600" dirty="0"/>
              <a:t>From Counting All to Counting On</a:t>
            </a:r>
          </a:p>
        </p:txBody>
      </p:sp>
      <p:sp>
        <p:nvSpPr>
          <p:cNvPr id="7171" name="Content Placeholder 2"/>
          <p:cNvSpPr>
            <a:spLocks noGrp="1"/>
          </p:cNvSpPr>
          <p:nvPr>
            <p:ph idx="1"/>
          </p:nvPr>
        </p:nvSpPr>
        <p:spPr/>
        <p:txBody>
          <a:bodyPr/>
          <a:lstStyle/>
          <a:p>
            <a:pPr marL="0" indent="0" eaLnBrk="1" hangingPunct="1">
              <a:spcBef>
                <a:spcPts val="600"/>
              </a:spcBef>
              <a:spcAft>
                <a:spcPts val="600"/>
              </a:spcAft>
              <a:buFontTx/>
              <a:buNone/>
            </a:pPr>
            <a:r>
              <a:rPr lang="en-GB" altLang="en-US" sz="2400"/>
              <a:t>To support children in moving from counting all to counting on, have two groups of objects but cover one so that it can not be counted, e.g. 4 + 2</a:t>
            </a:r>
          </a:p>
          <a:p>
            <a:pPr marL="0" indent="0" eaLnBrk="1" hangingPunct="1">
              <a:spcBef>
                <a:spcPts val="600"/>
              </a:spcBef>
              <a:spcAft>
                <a:spcPts val="600"/>
              </a:spcAft>
              <a:buFontTx/>
              <a:buNone/>
            </a:pPr>
            <a:endParaRPr lang="en-GB" altLang="en-US" sz="2400"/>
          </a:p>
        </p:txBody>
      </p:sp>
      <p:sp>
        <p:nvSpPr>
          <p:cNvPr id="4" name="Oval 3"/>
          <p:cNvSpPr/>
          <p:nvPr/>
        </p:nvSpPr>
        <p:spPr>
          <a:xfrm>
            <a:off x="3152775" y="3068638"/>
            <a:ext cx="503238" cy="5048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6372225" y="4252913"/>
            <a:ext cx="503238" cy="5032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5795963" y="3567113"/>
            <a:ext cx="504825" cy="5048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3368675" y="4257675"/>
            <a:ext cx="503238" cy="5032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727325" y="3752850"/>
            <a:ext cx="504825" cy="5048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2071688" y="4322763"/>
            <a:ext cx="504825" cy="5048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Freeform 9"/>
          <p:cNvSpPr/>
          <p:nvPr/>
        </p:nvSpPr>
        <p:spPr>
          <a:xfrm>
            <a:off x="1661318" y="2819400"/>
            <a:ext cx="2982913" cy="2857500"/>
          </a:xfrm>
          <a:custGeom>
            <a:avLst/>
            <a:gdLst>
              <a:gd name="connsiteX0" fmla="*/ 207990 w 2983565"/>
              <a:gd name="connsiteY0" fmla="*/ 287088 h 2856246"/>
              <a:gd name="connsiteX1" fmla="*/ 1174148 w 2983565"/>
              <a:gd name="connsiteY1" fmla="*/ 373352 h 2856246"/>
              <a:gd name="connsiteX2" fmla="*/ 2364593 w 2983565"/>
              <a:gd name="connsiteY2" fmla="*/ 97307 h 2856246"/>
              <a:gd name="connsiteX3" fmla="*/ 2933937 w 2983565"/>
              <a:gd name="connsiteY3" fmla="*/ 131812 h 2856246"/>
              <a:gd name="connsiteX4" fmla="*/ 2675144 w 2983565"/>
              <a:gd name="connsiteY4" fmla="*/ 1598303 h 2856246"/>
              <a:gd name="connsiteX5" fmla="*/ 2968442 w 2983565"/>
              <a:gd name="connsiteY5" fmla="*/ 2616220 h 2856246"/>
              <a:gd name="connsiteX6" fmla="*/ 2105801 w 2983565"/>
              <a:gd name="connsiteY6" fmla="*/ 2650726 h 2856246"/>
              <a:gd name="connsiteX7" fmla="*/ 725574 w 2983565"/>
              <a:gd name="connsiteY7" fmla="*/ 2823254 h 2856246"/>
              <a:gd name="connsiteX8" fmla="*/ 35461 w 2983565"/>
              <a:gd name="connsiteY8" fmla="*/ 2581714 h 2856246"/>
              <a:gd name="connsiteX9" fmla="*/ 207990 w 2983565"/>
              <a:gd name="connsiteY9" fmla="*/ 287088 h 285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3565" h="2856246">
                <a:moveTo>
                  <a:pt x="207990" y="287088"/>
                </a:moveTo>
                <a:cubicBezTo>
                  <a:pt x="397771" y="-80972"/>
                  <a:pt x="814714" y="404982"/>
                  <a:pt x="1174148" y="373352"/>
                </a:cubicBezTo>
                <a:cubicBezTo>
                  <a:pt x="1533582" y="341722"/>
                  <a:pt x="2071295" y="137564"/>
                  <a:pt x="2364593" y="97307"/>
                </a:cubicBezTo>
                <a:cubicBezTo>
                  <a:pt x="2657891" y="57050"/>
                  <a:pt x="2882179" y="-118354"/>
                  <a:pt x="2933937" y="131812"/>
                </a:cubicBezTo>
                <a:cubicBezTo>
                  <a:pt x="2985696" y="381978"/>
                  <a:pt x="2669393" y="1184235"/>
                  <a:pt x="2675144" y="1598303"/>
                </a:cubicBezTo>
                <a:cubicBezTo>
                  <a:pt x="2680895" y="2012371"/>
                  <a:pt x="3063333" y="2440816"/>
                  <a:pt x="2968442" y="2616220"/>
                </a:cubicBezTo>
                <a:cubicBezTo>
                  <a:pt x="2873551" y="2791624"/>
                  <a:pt x="2479612" y="2616220"/>
                  <a:pt x="2105801" y="2650726"/>
                </a:cubicBezTo>
                <a:cubicBezTo>
                  <a:pt x="1731990" y="2685232"/>
                  <a:pt x="1070631" y="2834756"/>
                  <a:pt x="725574" y="2823254"/>
                </a:cubicBezTo>
                <a:cubicBezTo>
                  <a:pt x="380517" y="2811752"/>
                  <a:pt x="118850" y="3001533"/>
                  <a:pt x="35461" y="2581714"/>
                </a:cubicBezTo>
                <a:cubicBezTo>
                  <a:pt x="-47928" y="2161895"/>
                  <a:pt x="18209" y="655148"/>
                  <a:pt x="207990" y="287088"/>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TextBox 10"/>
          <p:cNvSpPr txBox="1">
            <a:spLocks noChangeArrowheads="1"/>
          </p:cNvSpPr>
          <p:nvPr/>
        </p:nvSpPr>
        <p:spPr bwMode="auto">
          <a:xfrm>
            <a:off x="2757488" y="3324225"/>
            <a:ext cx="576262" cy="923925"/>
          </a:xfrm>
          <a:prstGeom prst="rect">
            <a:avLst/>
          </a:prstGeom>
          <a:solidFill>
            <a:schemeClr val="bg1"/>
          </a:solidFill>
          <a:ln w="6350">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5400">
                <a:latin typeface="SassoonCRInfantMedium" pitchFamily="2"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600200" y="287338"/>
            <a:ext cx="7543800" cy="971550"/>
          </a:xfrm>
        </p:spPr>
        <p:txBody>
          <a:bodyPr/>
          <a:lstStyle/>
          <a:p>
            <a:pPr algn="l" eaLnBrk="1" hangingPunct="1"/>
            <a:r>
              <a:rPr lang="en-GB" altLang="en-US" sz="3600" dirty="0"/>
              <a:t>Adding Two Digit Numbers</a:t>
            </a:r>
          </a:p>
        </p:txBody>
      </p:sp>
      <p:sp>
        <p:nvSpPr>
          <p:cNvPr id="3" name="Subtitle 2"/>
          <p:cNvSpPr>
            <a:spLocks noGrp="1"/>
          </p:cNvSpPr>
          <p:nvPr>
            <p:ph idx="4294967295"/>
          </p:nvPr>
        </p:nvSpPr>
        <p:spPr>
          <a:xfrm>
            <a:off x="773113" y="1354216"/>
            <a:ext cx="7543800" cy="4022725"/>
          </a:xfrm>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can use base 10 equipment to support their addition strategies by basing them on counting, e.g. 34 + 29</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grpSp>
        <p:nvGrpSpPr>
          <p:cNvPr id="4" name="Group 15"/>
          <p:cNvGrpSpPr>
            <a:grpSpLocks/>
          </p:cNvGrpSpPr>
          <p:nvPr/>
        </p:nvGrpSpPr>
        <p:grpSpPr bwMode="auto">
          <a:xfrm>
            <a:off x="1346200" y="2409825"/>
            <a:ext cx="215900" cy="2159000"/>
            <a:chOff x="975" y="1298"/>
            <a:chExt cx="272" cy="2722"/>
          </a:xfrm>
        </p:grpSpPr>
        <p:sp>
          <p:nvSpPr>
            <p:cNvPr id="825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15" name="Group 15"/>
          <p:cNvGrpSpPr>
            <a:grpSpLocks/>
          </p:cNvGrpSpPr>
          <p:nvPr/>
        </p:nvGrpSpPr>
        <p:grpSpPr bwMode="auto">
          <a:xfrm>
            <a:off x="2208213" y="2347913"/>
            <a:ext cx="215900" cy="2159000"/>
            <a:chOff x="975" y="1298"/>
            <a:chExt cx="272" cy="2722"/>
          </a:xfrm>
        </p:grpSpPr>
        <p:sp>
          <p:nvSpPr>
            <p:cNvPr id="824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26" name="Group 15"/>
          <p:cNvGrpSpPr>
            <a:grpSpLocks/>
          </p:cNvGrpSpPr>
          <p:nvPr/>
        </p:nvGrpSpPr>
        <p:grpSpPr bwMode="auto">
          <a:xfrm>
            <a:off x="1778000" y="2490788"/>
            <a:ext cx="215900" cy="2159000"/>
            <a:chOff x="975" y="1298"/>
            <a:chExt cx="272" cy="2722"/>
          </a:xfrm>
        </p:grpSpPr>
        <p:sp>
          <p:nvSpPr>
            <p:cNvPr id="823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7" name="Group 15"/>
          <p:cNvGrpSpPr>
            <a:grpSpLocks/>
          </p:cNvGrpSpPr>
          <p:nvPr/>
        </p:nvGrpSpPr>
        <p:grpSpPr bwMode="auto">
          <a:xfrm>
            <a:off x="5378450" y="2133600"/>
            <a:ext cx="215900" cy="2159000"/>
            <a:chOff x="975" y="1298"/>
            <a:chExt cx="272" cy="2722"/>
          </a:xfrm>
        </p:grpSpPr>
        <p:sp>
          <p:nvSpPr>
            <p:cNvPr id="822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8" name="Group 15"/>
          <p:cNvGrpSpPr>
            <a:grpSpLocks/>
          </p:cNvGrpSpPr>
          <p:nvPr/>
        </p:nvGrpSpPr>
        <p:grpSpPr bwMode="auto">
          <a:xfrm>
            <a:off x="5810250" y="2393950"/>
            <a:ext cx="215900" cy="2159000"/>
            <a:chOff x="975" y="1298"/>
            <a:chExt cx="272" cy="2722"/>
          </a:xfrm>
        </p:grpSpPr>
        <p:sp>
          <p:nvSpPr>
            <p:cNvPr id="821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60" name="Rectangle 16"/>
          <p:cNvSpPr>
            <a:spLocks noChangeArrowheads="1"/>
          </p:cNvSpPr>
          <p:nvPr/>
        </p:nvSpPr>
        <p:spPr bwMode="auto">
          <a:xfrm>
            <a:off x="2857500" y="24638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1" name="Rectangle 17"/>
          <p:cNvSpPr>
            <a:spLocks noChangeArrowheads="1"/>
          </p:cNvSpPr>
          <p:nvPr/>
        </p:nvSpPr>
        <p:spPr bwMode="auto">
          <a:xfrm>
            <a:off x="2874963" y="28813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2" name="Rectangle 18"/>
          <p:cNvSpPr>
            <a:spLocks noChangeArrowheads="1"/>
          </p:cNvSpPr>
          <p:nvPr/>
        </p:nvSpPr>
        <p:spPr bwMode="auto">
          <a:xfrm>
            <a:off x="3217863" y="2735263"/>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3" name="Rectangle 19"/>
          <p:cNvSpPr>
            <a:spLocks noChangeArrowheads="1"/>
          </p:cNvSpPr>
          <p:nvPr/>
        </p:nvSpPr>
        <p:spPr bwMode="auto">
          <a:xfrm>
            <a:off x="3217863" y="31115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1" name="Rectangle 16"/>
          <p:cNvSpPr>
            <a:spLocks noChangeArrowheads="1"/>
          </p:cNvSpPr>
          <p:nvPr/>
        </p:nvSpPr>
        <p:spPr bwMode="auto">
          <a:xfrm>
            <a:off x="6529388" y="24526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2" name="Rectangle 17"/>
          <p:cNvSpPr>
            <a:spLocks noChangeArrowheads="1"/>
          </p:cNvSpPr>
          <p:nvPr/>
        </p:nvSpPr>
        <p:spPr bwMode="auto">
          <a:xfrm>
            <a:off x="6962775" y="2522538"/>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3" name="Rectangle 18"/>
          <p:cNvSpPr>
            <a:spLocks noChangeArrowheads="1"/>
          </p:cNvSpPr>
          <p:nvPr/>
        </p:nvSpPr>
        <p:spPr bwMode="auto">
          <a:xfrm>
            <a:off x="6854825" y="28844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4" name="Rectangle 19"/>
          <p:cNvSpPr>
            <a:spLocks noChangeArrowheads="1"/>
          </p:cNvSpPr>
          <p:nvPr/>
        </p:nvSpPr>
        <p:spPr bwMode="auto">
          <a:xfrm>
            <a:off x="6638925" y="3165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5" name="Rectangle 20"/>
          <p:cNvSpPr>
            <a:spLocks noChangeArrowheads="1"/>
          </p:cNvSpPr>
          <p:nvPr/>
        </p:nvSpPr>
        <p:spPr bwMode="auto">
          <a:xfrm>
            <a:off x="7200900" y="31146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6" name="Rectangle 21"/>
          <p:cNvSpPr>
            <a:spLocks noChangeArrowheads="1"/>
          </p:cNvSpPr>
          <p:nvPr/>
        </p:nvSpPr>
        <p:spPr bwMode="auto">
          <a:xfrm>
            <a:off x="6986588" y="346233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7" name="Rectangle 22"/>
          <p:cNvSpPr>
            <a:spLocks noChangeArrowheads="1"/>
          </p:cNvSpPr>
          <p:nvPr/>
        </p:nvSpPr>
        <p:spPr bwMode="auto">
          <a:xfrm>
            <a:off x="6661150" y="36845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8" name="Rectangle 23"/>
          <p:cNvSpPr>
            <a:spLocks noChangeArrowheads="1"/>
          </p:cNvSpPr>
          <p:nvPr/>
        </p:nvSpPr>
        <p:spPr bwMode="auto">
          <a:xfrm>
            <a:off x="7308850" y="37639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24"/>
          <p:cNvSpPr>
            <a:spLocks noChangeArrowheads="1"/>
          </p:cNvSpPr>
          <p:nvPr/>
        </p:nvSpPr>
        <p:spPr bwMode="auto">
          <a:xfrm>
            <a:off x="7070725" y="40116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1" name="Rectangle 80"/>
          <p:cNvSpPr>
            <a:spLocks noChangeArrowheads="1"/>
          </p:cNvSpPr>
          <p:nvPr/>
        </p:nvSpPr>
        <p:spPr bwMode="auto">
          <a:xfrm>
            <a:off x="571500" y="4941888"/>
            <a:ext cx="7745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2400" b="1" i="1">
                <a:latin typeface="Corbel" pitchFamily="34" charset="0"/>
              </a:rPr>
              <a:t>Children need to be able to count on in 1s and 10s from any number and be confident when crossing tens boundaries.</a:t>
            </a:r>
            <a:endParaRPr lang="en-GB" altLang="en-US" sz="240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7"/>
                                        </p:tgtEl>
                                      </p:cBhvr>
                                    </p:animEffect>
                                    <p:animScale>
                                      <p:cBhvr>
                                        <p:cTn id="22" dur="250" autoRev="1" fill="hold"/>
                                        <p:tgtEl>
                                          <p:spTgt spid="37"/>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8"/>
                                        </p:tgtEl>
                                      </p:cBhvr>
                                    </p:animEffect>
                                    <p:animScale>
                                      <p:cBhvr>
                                        <p:cTn id="27" dur="250" autoRev="1" fill="hold"/>
                                        <p:tgtEl>
                                          <p:spTgt spid="48"/>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60"/>
                                        </p:tgtEl>
                                      </p:cBhvr>
                                    </p:animEffect>
                                    <p:animScale>
                                      <p:cBhvr>
                                        <p:cTn id="32" dur="250" autoRev="1" fill="hold"/>
                                        <p:tgtEl>
                                          <p:spTgt spid="60"/>
                                        </p:tgtEl>
                                      </p:cBhvr>
                                      <p:by x="105000" y="105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61"/>
                                        </p:tgtEl>
                                      </p:cBhvr>
                                    </p:animEffect>
                                    <p:animScale>
                                      <p:cBhvr>
                                        <p:cTn id="37" dur="250" autoRev="1" fill="hold"/>
                                        <p:tgtEl>
                                          <p:spTgt spid="61"/>
                                        </p:tgtEl>
                                      </p:cBhvr>
                                      <p:by x="105000" y="105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63"/>
                                        </p:tgtEl>
                                      </p:cBhvr>
                                    </p:animEffect>
                                    <p:animScale>
                                      <p:cBhvr>
                                        <p:cTn id="47" dur="250" autoRev="1" fill="hold"/>
                                        <p:tgtEl>
                                          <p:spTgt spid="63"/>
                                        </p:tgtEl>
                                      </p:cBhvr>
                                      <p:by x="105000" y="105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71"/>
                                        </p:tgtEl>
                                      </p:cBhvr>
                                    </p:animEffect>
                                    <p:animScale>
                                      <p:cBhvr>
                                        <p:cTn id="52" dur="250" autoRev="1" fill="hold"/>
                                        <p:tgtEl>
                                          <p:spTgt spid="71"/>
                                        </p:tgtEl>
                                      </p:cBhvr>
                                      <p:by x="105000" y="105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72"/>
                                        </p:tgtEl>
                                      </p:cBhvr>
                                    </p:animEffect>
                                    <p:animScale>
                                      <p:cBhvr>
                                        <p:cTn id="57" dur="250" autoRev="1" fill="hold"/>
                                        <p:tgtEl>
                                          <p:spTgt spid="72"/>
                                        </p:tgtEl>
                                      </p:cBhvr>
                                      <p:by x="105000" y="105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73"/>
                                        </p:tgtEl>
                                      </p:cBhvr>
                                    </p:animEffect>
                                    <p:animScale>
                                      <p:cBhvr>
                                        <p:cTn id="62" dur="250" autoRev="1" fill="hold"/>
                                        <p:tgtEl>
                                          <p:spTgt spid="73"/>
                                        </p:tgtEl>
                                      </p:cBhvr>
                                      <p:by x="105000" y="105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74"/>
                                        </p:tgtEl>
                                      </p:cBhvr>
                                    </p:animEffect>
                                    <p:animScale>
                                      <p:cBhvr>
                                        <p:cTn id="67" dur="250" autoRev="1" fill="hold"/>
                                        <p:tgtEl>
                                          <p:spTgt spid="74"/>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75"/>
                                        </p:tgtEl>
                                      </p:cBhvr>
                                    </p:animEffect>
                                    <p:animScale>
                                      <p:cBhvr>
                                        <p:cTn id="72" dur="250" autoRev="1" fill="hold"/>
                                        <p:tgtEl>
                                          <p:spTgt spid="75"/>
                                        </p:tgtEl>
                                      </p:cBhvr>
                                      <p:by x="105000" y="105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76"/>
                                        </p:tgtEl>
                                      </p:cBhvr>
                                    </p:animEffect>
                                    <p:animScale>
                                      <p:cBhvr>
                                        <p:cTn id="77" dur="250" autoRev="1" fill="hold"/>
                                        <p:tgtEl>
                                          <p:spTgt spid="76"/>
                                        </p:tgtEl>
                                      </p:cBhvr>
                                      <p:by x="105000" y="105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77"/>
                                        </p:tgtEl>
                                      </p:cBhvr>
                                    </p:animEffect>
                                    <p:animScale>
                                      <p:cBhvr>
                                        <p:cTn id="82" dur="250" autoRev="1" fill="hold"/>
                                        <p:tgtEl>
                                          <p:spTgt spid="77"/>
                                        </p:tgtEl>
                                      </p:cBhvr>
                                      <p:by x="105000" y="105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78"/>
                                        </p:tgtEl>
                                      </p:cBhvr>
                                    </p:animEffect>
                                    <p:animScale>
                                      <p:cBhvr>
                                        <p:cTn id="87" dur="250" autoRev="1" fill="hold"/>
                                        <p:tgtEl>
                                          <p:spTgt spid="78"/>
                                        </p:tgtEl>
                                      </p:cBhvr>
                                      <p:by x="105000" y="105000"/>
                                    </p:animScale>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79"/>
                                        </p:tgtEl>
                                      </p:cBhvr>
                                    </p:animEffect>
                                    <p:animScale>
                                      <p:cBhvr>
                                        <p:cTn id="92" dur="250" autoRev="1" fill="hold"/>
                                        <p:tgtEl>
                                          <p:spTgt spid="79"/>
                                        </p:tgtEl>
                                      </p:cBhvr>
                                      <p:by x="105000" y="105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71" grpId="0" animBg="1"/>
      <p:bldP spid="72" grpId="0" animBg="1"/>
      <p:bldP spid="73" grpId="0" animBg="1"/>
      <p:bldP spid="74" grpId="0" animBg="1"/>
      <p:bldP spid="75" grpId="0" animBg="1"/>
      <p:bldP spid="76" grpId="0" animBg="1"/>
      <p:bldP spid="77" grpId="0" animBg="1"/>
      <p:bldP spid="78" grpId="0" animBg="1"/>
      <p:bldP spid="79" grpId="0" animBg="1"/>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GB" altLang="en-US" sz="3600"/>
              <a:t>Adding Two Digit Numbers</a:t>
            </a:r>
          </a:p>
        </p:txBody>
      </p:sp>
      <p:sp>
        <p:nvSpPr>
          <p:cNvPr id="3" name="Subtitle 2"/>
          <p:cNvSpPr>
            <a:spLocks noGrp="1"/>
          </p:cNvSpPr>
          <p:nvPr>
            <p:ph idx="1"/>
          </p:nvPr>
        </p:nvSpPr>
        <p:spPr>
          <a:xfrm>
            <a:off x="822959" y="5146038"/>
            <a:ext cx="7543801" cy="723055"/>
          </a:xfrm>
        </p:spPr>
        <p:txBody>
          <a:bodyPr>
            <a:normAutofit fontScale="92500" lnSpcReduction="10000"/>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34 + 29</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9220" name="Straight Connector 63"/>
          <p:cNvCxnSpPr>
            <a:cxnSpLocks noChangeShapeType="1"/>
          </p:cNvCxnSpPr>
          <p:nvPr/>
        </p:nvCxnSpPr>
        <p:spPr bwMode="auto">
          <a:xfrm flipH="1">
            <a:off x="1331913" y="25654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1" name="Straight Connector 79"/>
          <p:cNvCxnSpPr>
            <a:cxnSpLocks noChangeShapeType="1"/>
          </p:cNvCxnSpPr>
          <p:nvPr/>
        </p:nvCxnSpPr>
        <p:spPr bwMode="auto">
          <a:xfrm flipH="1">
            <a:off x="1744663" y="25304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2" name="Straight Connector 81"/>
          <p:cNvCxnSpPr>
            <a:cxnSpLocks noChangeShapeType="1"/>
          </p:cNvCxnSpPr>
          <p:nvPr/>
        </p:nvCxnSpPr>
        <p:spPr bwMode="auto">
          <a:xfrm flipH="1">
            <a:off x="2060575" y="26177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3" name="Straight Connector 82"/>
          <p:cNvCxnSpPr>
            <a:cxnSpLocks noChangeShapeType="1"/>
          </p:cNvCxnSpPr>
          <p:nvPr/>
        </p:nvCxnSpPr>
        <p:spPr bwMode="auto">
          <a:xfrm flipH="1">
            <a:off x="5026025" y="2562225"/>
            <a:ext cx="576263"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4" name="Straight Connector 83"/>
          <p:cNvCxnSpPr>
            <a:cxnSpLocks noChangeShapeType="1"/>
          </p:cNvCxnSpPr>
          <p:nvPr/>
        </p:nvCxnSpPr>
        <p:spPr bwMode="auto">
          <a:xfrm flipH="1">
            <a:off x="5292725" y="2736850"/>
            <a:ext cx="574675"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9225" name="Oval 64"/>
          <p:cNvSpPr>
            <a:spLocks noChangeArrowheads="1"/>
          </p:cNvSpPr>
          <p:nvPr/>
        </p:nvSpPr>
        <p:spPr bwMode="auto">
          <a:xfrm>
            <a:off x="2833688" y="2781300"/>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6" name="Oval 84"/>
          <p:cNvSpPr>
            <a:spLocks noChangeArrowheads="1"/>
          </p:cNvSpPr>
          <p:nvPr/>
        </p:nvSpPr>
        <p:spPr bwMode="auto">
          <a:xfrm>
            <a:off x="3040063" y="302577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7" name="Oval 85"/>
          <p:cNvSpPr>
            <a:spLocks noChangeArrowheads="1"/>
          </p:cNvSpPr>
          <p:nvPr/>
        </p:nvSpPr>
        <p:spPr bwMode="auto">
          <a:xfrm>
            <a:off x="2805113" y="3187700"/>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8" name="Oval 86"/>
          <p:cNvSpPr>
            <a:spLocks noChangeArrowheads="1"/>
          </p:cNvSpPr>
          <p:nvPr/>
        </p:nvSpPr>
        <p:spPr bwMode="auto">
          <a:xfrm>
            <a:off x="3130550" y="3436938"/>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9" name="Oval 87"/>
          <p:cNvSpPr>
            <a:spLocks noChangeArrowheads="1"/>
          </p:cNvSpPr>
          <p:nvPr/>
        </p:nvSpPr>
        <p:spPr bwMode="auto">
          <a:xfrm>
            <a:off x="6354763" y="2833688"/>
            <a:ext cx="179387"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0" name="Oval 88"/>
          <p:cNvSpPr>
            <a:spLocks noChangeArrowheads="1"/>
          </p:cNvSpPr>
          <p:nvPr/>
        </p:nvSpPr>
        <p:spPr bwMode="auto">
          <a:xfrm>
            <a:off x="6516688" y="3148013"/>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1" name="Oval 89"/>
          <p:cNvSpPr>
            <a:spLocks noChangeArrowheads="1"/>
          </p:cNvSpPr>
          <p:nvPr/>
        </p:nvSpPr>
        <p:spPr bwMode="auto">
          <a:xfrm>
            <a:off x="6691313" y="2778125"/>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2" name="Oval 90"/>
          <p:cNvSpPr>
            <a:spLocks noChangeArrowheads="1"/>
          </p:cNvSpPr>
          <p:nvPr/>
        </p:nvSpPr>
        <p:spPr bwMode="auto">
          <a:xfrm>
            <a:off x="6848475" y="318452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3" name="Oval 91"/>
          <p:cNvSpPr>
            <a:spLocks noChangeArrowheads="1"/>
          </p:cNvSpPr>
          <p:nvPr/>
        </p:nvSpPr>
        <p:spPr bwMode="auto">
          <a:xfrm>
            <a:off x="6264275" y="3463925"/>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4" name="Oval 92"/>
          <p:cNvSpPr>
            <a:spLocks noChangeArrowheads="1"/>
          </p:cNvSpPr>
          <p:nvPr/>
        </p:nvSpPr>
        <p:spPr bwMode="auto">
          <a:xfrm>
            <a:off x="6735763" y="3489325"/>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5" name="Oval 93"/>
          <p:cNvSpPr>
            <a:spLocks noChangeArrowheads="1"/>
          </p:cNvSpPr>
          <p:nvPr/>
        </p:nvSpPr>
        <p:spPr bwMode="auto">
          <a:xfrm>
            <a:off x="7158038" y="3514725"/>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6" name="Oval 94"/>
          <p:cNvSpPr>
            <a:spLocks noChangeArrowheads="1"/>
          </p:cNvSpPr>
          <p:nvPr/>
        </p:nvSpPr>
        <p:spPr bwMode="auto">
          <a:xfrm>
            <a:off x="6473825" y="384810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7" name="Oval 95"/>
          <p:cNvSpPr>
            <a:spLocks noChangeArrowheads="1"/>
          </p:cNvSpPr>
          <p:nvPr/>
        </p:nvSpPr>
        <p:spPr bwMode="auto">
          <a:xfrm>
            <a:off x="6994525" y="3817938"/>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GB" altLang="en-US" sz="3600"/>
              <a:t>Subtraction</a:t>
            </a:r>
          </a:p>
        </p:txBody>
      </p:sp>
      <p:sp>
        <p:nvSpPr>
          <p:cNvPr id="6" name="Content Placeholder 2"/>
          <p:cNvSpPr>
            <a:spLocks noGrp="1"/>
          </p:cNvSpPr>
          <p:nvPr>
            <p:ph idx="1"/>
          </p:nvPr>
        </p:nvSpPr>
        <p:spPr/>
        <p:txBody>
          <a:bodyPr>
            <a:normAutofit fontScale="92500"/>
          </a:bodyPr>
          <a:lstStyle/>
          <a:p>
            <a:pPr algn="l" eaLnBrk="1" fontAlgn="auto" hangingPunct="1">
              <a:spcBef>
                <a:spcPts val="600"/>
              </a:spcBef>
              <a:spcAft>
                <a:spcPts val="600"/>
              </a:spcAft>
              <a:defRPr/>
            </a:pPr>
            <a:r>
              <a:rPr lang="en-GB" sz="2400" dirty="0">
                <a:solidFill>
                  <a:sysClr val="windowText" lastClr="000000"/>
                </a:solidFill>
                <a:ea typeface="MS PGothic" pitchFamily="34" charset="-128"/>
              </a:rPr>
              <a:t>Children need to understand the concept of subtraction, that it is:</a:t>
            </a:r>
          </a:p>
          <a:p>
            <a:pPr marL="342900" indent="-342900" algn="l" eaLnBrk="1" fontAlgn="auto" hangingPunct="1">
              <a:spcBef>
                <a:spcPts val="600"/>
              </a:spcBef>
              <a:spcAft>
                <a:spcPts val="600"/>
              </a:spcAft>
              <a:buFont typeface="Arial" pitchFamily="34" charset="0"/>
              <a:buChar char="•"/>
              <a:defRPr/>
            </a:pPr>
            <a:r>
              <a:rPr lang="en-US" sz="2400" b="1" dirty="0">
                <a:solidFill>
                  <a:sysClr val="windowText" lastClr="000000"/>
                </a:solidFill>
                <a:ea typeface="MS PGothic" pitchFamily="34" charset="-128"/>
              </a:rPr>
              <a:t>Removal of an amount from a larger group (</a:t>
            </a:r>
            <a:r>
              <a:rPr lang="en-US" sz="2400" b="1" u="sng" dirty="0">
                <a:solidFill>
                  <a:sysClr val="windowText" lastClr="000000"/>
                </a:solidFill>
                <a:ea typeface="MS PGothic" pitchFamily="34" charset="-128"/>
              </a:rPr>
              <a:t>take away</a:t>
            </a:r>
            <a:r>
              <a:rPr lang="en-US" sz="2400" b="1" dirty="0">
                <a:solidFill>
                  <a:sysClr val="windowText" lastClr="000000"/>
                </a:solidFill>
                <a:ea typeface="MS PGothic" pitchFamily="34" charset="-128"/>
              </a:rPr>
              <a:t>)</a:t>
            </a:r>
          </a:p>
          <a:p>
            <a:pPr marL="342900" indent="-342900" algn="l" eaLnBrk="1" fontAlgn="auto" hangingPunct="1">
              <a:spcBef>
                <a:spcPts val="600"/>
              </a:spcBef>
              <a:spcAft>
                <a:spcPts val="600"/>
              </a:spcAft>
              <a:buFont typeface="Arial" pitchFamily="34" charset="0"/>
              <a:buChar char="•"/>
              <a:defRPr/>
            </a:pPr>
            <a:r>
              <a:rPr lang="en-US" sz="2400" b="1" dirty="0">
                <a:solidFill>
                  <a:sysClr val="windowText" lastClr="000000"/>
                </a:solidFill>
                <a:ea typeface="MS PGothic" pitchFamily="34" charset="-128"/>
              </a:rPr>
              <a:t>Comparison of two amounts (</a:t>
            </a:r>
            <a:r>
              <a:rPr lang="en-US" sz="2400" b="1" u="sng" dirty="0">
                <a:solidFill>
                  <a:sysClr val="windowText" lastClr="000000"/>
                </a:solidFill>
                <a:ea typeface="MS PGothic" pitchFamily="34" charset="-128"/>
              </a:rPr>
              <a:t>difference</a:t>
            </a:r>
            <a:r>
              <a:rPr lang="en-US" sz="2400" b="1" dirty="0">
                <a:solidFill>
                  <a:sysClr val="windowText" lastClr="000000"/>
                </a:solidFill>
                <a:ea typeface="MS PGothic" pitchFamily="34" charset="-128"/>
              </a:rPr>
              <a:t>)</a:t>
            </a:r>
          </a:p>
          <a:p>
            <a:pPr marL="342900" indent="-342900" algn="l" eaLnBrk="1" fontAlgn="auto" hangingPunct="1">
              <a:spcBef>
                <a:spcPts val="600"/>
              </a:spcBef>
              <a:spcAft>
                <a:spcPts val="600"/>
              </a:spcAft>
              <a:buFont typeface="Arial" pitchFamily="34" charset="0"/>
              <a:buChar char="•"/>
              <a:defRPr/>
            </a:pPr>
            <a:endParaRPr lang="en-GB" sz="2400" dirty="0">
              <a:solidFill>
                <a:sysClr val="windowText" lastClr="000000"/>
              </a:solidFill>
              <a:ea typeface="MS PGothic" pitchFamily="34" charset="-128"/>
            </a:endParaRPr>
          </a:p>
          <a:p>
            <a:pPr algn="l" eaLnBrk="1" fontAlgn="auto" hangingPunct="1">
              <a:spcBef>
                <a:spcPts val="600"/>
              </a:spcBef>
              <a:spcAft>
                <a:spcPts val="600"/>
              </a:spcAft>
              <a:defRPr/>
            </a:pPr>
            <a:r>
              <a:rPr lang="en-GB" sz="2400" dirty="0">
                <a:solidFill>
                  <a:sysClr val="windowText" lastClr="000000"/>
                </a:solidFill>
                <a:ea typeface="MS PGothic" pitchFamily="34" charset="-128"/>
              </a:rPr>
              <a:t>They also need to understand and work with certain principles: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Inverse of addition</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Not commutative i.e. 5 - 3 ≠ 3 - 5</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Not associative i.e. (9 – 3) – 2 ≠ 9 – (3-2)</a:t>
            </a:r>
          </a:p>
        </p:txBody>
      </p:sp>
    </p:spTree>
    <p:extLst>
      <p:ext uri="{BB962C8B-B14F-4D97-AF65-F5344CB8AC3E}">
        <p14:creationId xmlns:p14="http://schemas.microsoft.com/office/powerpoint/2010/main" val="223663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GB" altLang="en-US" sz="3600"/>
              <a:t>Taking Away</a:t>
            </a:r>
          </a:p>
        </p:txBody>
      </p:sp>
      <p:sp>
        <p:nvSpPr>
          <p:cNvPr id="15363" name="Rectangle 3"/>
          <p:cNvSpPr>
            <a:spLocks noGrp="1" noChangeArrowheads="1"/>
          </p:cNvSpPr>
          <p:nvPr>
            <p:ph idx="1"/>
          </p:nvPr>
        </p:nvSpPr>
        <p:spPr/>
        <p:txBody>
          <a:bodyPr/>
          <a:lstStyle/>
          <a:p>
            <a:pPr algn="l" eaLnBrk="1" hangingPunct="1">
              <a:spcBef>
                <a:spcPts val="600"/>
              </a:spcBef>
              <a:spcAft>
                <a:spcPts val="600"/>
              </a:spcAft>
            </a:pPr>
            <a:r>
              <a:rPr lang="en-US" altLang="en-US" sz="2400">
                <a:solidFill>
                  <a:schemeClr val="tx1"/>
                </a:solidFill>
              </a:rPr>
              <a:t>Using practical equipment to count out the first number and removing or taking away the second number to find the solution, e.g. 9 - 4</a:t>
            </a:r>
          </a:p>
        </p:txBody>
      </p:sp>
      <p:sp>
        <p:nvSpPr>
          <p:cNvPr id="15364" name="Oval 69"/>
          <p:cNvSpPr>
            <a:spLocks noChangeArrowheads="1"/>
          </p:cNvSpPr>
          <p:nvPr/>
        </p:nvSpPr>
        <p:spPr bwMode="auto">
          <a:xfrm rot="5400000">
            <a:off x="1187450" y="2924175"/>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5365" name="Oval 70"/>
          <p:cNvSpPr>
            <a:spLocks noChangeArrowheads="1"/>
          </p:cNvSpPr>
          <p:nvPr/>
        </p:nvSpPr>
        <p:spPr bwMode="auto">
          <a:xfrm rot="5400000">
            <a:off x="1892300" y="3963988"/>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5366" name="Oval 71"/>
          <p:cNvSpPr>
            <a:spLocks noChangeArrowheads="1"/>
          </p:cNvSpPr>
          <p:nvPr/>
        </p:nvSpPr>
        <p:spPr bwMode="auto">
          <a:xfrm rot="5400000">
            <a:off x="2626519" y="3158332"/>
            <a:ext cx="504825" cy="503237"/>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5367" name="Oval 72"/>
          <p:cNvSpPr>
            <a:spLocks noChangeArrowheads="1"/>
          </p:cNvSpPr>
          <p:nvPr/>
        </p:nvSpPr>
        <p:spPr bwMode="auto">
          <a:xfrm rot="5400000">
            <a:off x="3131344" y="4048919"/>
            <a:ext cx="504825" cy="503237"/>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5368" name="Oval 73"/>
          <p:cNvSpPr>
            <a:spLocks noChangeArrowheads="1"/>
          </p:cNvSpPr>
          <p:nvPr/>
        </p:nvSpPr>
        <p:spPr bwMode="auto">
          <a:xfrm rot="5400000">
            <a:off x="3851275" y="3228975"/>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5" name="Oval 74"/>
          <p:cNvSpPr>
            <a:spLocks noChangeArrowheads="1"/>
          </p:cNvSpPr>
          <p:nvPr/>
        </p:nvSpPr>
        <p:spPr bwMode="auto">
          <a:xfrm rot="5400000">
            <a:off x="4585494" y="4007644"/>
            <a:ext cx="504825" cy="503237"/>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6" name="Oval 75"/>
          <p:cNvSpPr>
            <a:spLocks noChangeArrowheads="1"/>
          </p:cNvSpPr>
          <p:nvPr/>
        </p:nvSpPr>
        <p:spPr bwMode="auto">
          <a:xfrm rot="5400000">
            <a:off x="5149850" y="3151188"/>
            <a:ext cx="503237" cy="503238"/>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7" name="Oval 76"/>
          <p:cNvSpPr>
            <a:spLocks noChangeArrowheads="1"/>
          </p:cNvSpPr>
          <p:nvPr/>
        </p:nvSpPr>
        <p:spPr bwMode="auto">
          <a:xfrm rot="5400000">
            <a:off x="5653088" y="4038600"/>
            <a:ext cx="504825"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8" name="Oval 77"/>
          <p:cNvSpPr>
            <a:spLocks noChangeArrowheads="1"/>
          </p:cNvSpPr>
          <p:nvPr/>
        </p:nvSpPr>
        <p:spPr bwMode="auto">
          <a:xfrm rot="5400000">
            <a:off x="6228557" y="3129756"/>
            <a:ext cx="503238" cy="504825"/>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extLst>
      <p:ext uri="{BB962C8B-B14F-4D97-AF65-F5344CB8AC3E}">
        <p14:creationId xmlns:p14="http://schemas.microsoft.com/office/powerpoint/2010/main" val="265469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78"/>
                                        </p:tgtEl>
                                        <p:attrNameLst>
                                          <p:attrName>ppt_w</p:attrName>
                                        </p:attrNameLst>
                                      </p:cBhvr>
                                      <p:tavLst>
                                        <p:tav tm="0">
                                          <p:val>
                                            <p:strVal val="ppt_w"/>
                                          </p:val>
                                        </p:tav>
                                        <p:tav tm="100000">
                                          <p:val>
                                            <p:fltVal val="0"/>
                                          </p:val>
                                        </p:tav>
                                      </p:tavLst>
                                    </p:anim>
                                    <p:anim calcmode="lin" valueType="num">
                                      <p:cBhvr>
                                        <p:cTn id="7" dur="1000"/>
                                        <p:tgtEl>
                                          <p:spTgt spid="78"/>
                                        </p:tgtEl>
                                        <p:attrNameLst>
                                          <p:attrName>ppt_h</p:attrName>
                                        </p:attrNameLst>
                                      </p:cBhvr>
                                      <p:tavLst>
                                        <p:tav tm="0">
                                          <p:val>
                                            <p:strVal val="ppt_h"/>
                                          </p:val>
                                        </p:tav>
                                        <p:tav tm="100000">
                                          <p:val>
                                            <p:fltVal val="0"/>
                                          </p:val>
                                        </p:tav>
                                      </p:tavLst>
                                    </p:anim>
                                    <p:anim calcmode="lin" valueType="num">
                                      <p:cBhvr>
                                        <p:cTn id="8" dur="1000"/>
                                        <p:tgtEl>
                                          <p:spTgt spid="78"/>
                                        </p:tgtEl>
                                        <p:attrNameLst>
                                          <p:attrName>style.rotation</p:attrName>
                                        </p:attrNameLst>
                                      </p:cBhvr>
                                      <p:tavLst>
                                        <p:tav tm="0">
                                          <p:val>
                                            <p:fltVal val="0"/>
                                          </p:val>
                                        </p:tav>
                                        <p:tav tm="100000">
                                          <p:val>
                                            <p:fltVal val="90"/>
                                          </p:val>
                                        </p:tav>
                                      </p:tavLst>
                                    </p:anim>
                                    <p:animEffect transition="out" filter="fade">
                                      <p:cBhvr>
                                        <p:cTn id="9" dur="1000"/>
                                        <p:tgtEl>
                                          <p:spTgt spid="78"/>
                                        </p:tgtEl>
                                      </p:cBhvr>
                                    </p:animEffect>
                                    <p:set>
                                      <p:cBhvr>
                                        <p:cTn id="10" dur="1" fill="hold">
                                          <p:stCondLst>
                                            <p:cond delay="999"/>
                                          </p:stCondLst>
                                        </p:cTn>
                                        <p:tgtEl>
                                          <p:spTgt spid="78"/>
                                        </p:tgtEl>
                                        <p:attrNameLst>
                                          <p:attrName>style.visibility</p:attrName>
                                        </p:attrNameLst>
                                      </p:cBhvr>
                                      <p:to>
                                        <p:strVal val="hidden"/>
                                      </p:to>
                                    </p:set>
                                  </p:childTnLst>
                                </p:cTn>
                              </p:par>
                            </p:childTnLst>
                          </p:cTn>
                        </p:par>
                        <p:par>
                          <p:cTn id="11" fill="hold" nodeType="afterGroup">
                            <p:stCondLst>
                              <p:cond delay="1000"/>
                            </p:stCondLst>
                            <p:childTnLst>
                              <p:par>
                                <p:cTn id="12" presetID="31" presetClass="exit" presetSubtype="0" fill="hold" grpId="0" nodeType="afterEffect">
                                  <p:stCondLst>
                                    <p:cond delay="0"/>
                                  </p:stCondLst>
                                  <p:childTnLst>
                                    <p:anim calcmode="lin" valueType="num">
                                      <p:cBhvr>
                                        <p:cTn id="13" dur="1000"/>
                                        <p:tgtEl>
                                          <p:spTgt spid="77"/>
                                        </p:tgtEl>
                                        <p:attrNameLst>
                                          <p:attrName>ppt_w</p:attrName>
                                        </p:attrNameLst>
                                      </p:cBhvr>
                                      <p:tavLst>
                                        <p:tav tm="0">
                                          <p:val>
                                            <p:strVal val="ppt_w"/>
                                          </p:val>
                                        </p:tav>
                                        <p:tav tm="100000">
                                          <p:val>
                                            <p:fltVal val="0"/>
                                          </p:val>
                                        </p:tav>
                                      </p:tavLst>
                                    </p:anim>
                                    <p:anim calcmode="lin" valueType="num">
                                      <p:cBhvr>
                                        <p:cTn id="14" dur="1000"/>
                                        <p:tgtEl>
                                          <p:spTgt spid="77"/>
                                        </p:tgtEl>
                                        <p:attrNameLst>
                                          <p:attrName>ppt_h</p:attrName>
                                        </p:attrNameLst>
                                      </p:cBhvr>
                                      <p:tavLst>
                                        <p:tav tm="0">
                                          <p:val>
                                            <p:strVal val="ppt_h"/>
                                          </p:val>
                                        </p:tav>
                                        <p:tav tm="100000">
                                          <p:val>
                                            <p:fltVal val="0"/>
                                          </p:val>
                                        </p:tav>
                                      </p:tavLst>
                                    </p:anim>
                                    <p:anim calcmode="lin" valueType="num">
                                      <p:cBhvr>
                                        <p:cTn id="15" dur="1000"/>
                                        <p:tgtEl>
                                          <p:spTgt spid="77"/>
                                        </p:tgtEl>
                                        <p:attrNameLst>
                                          <p:attrName>style.rotation</p:attrName>
                                        </p:attrNameLst>
                                      </p:cBhvr>
                                      <p:tavLst>
                                        <p:tav tm="0">
                                          <p:val>
                                            <p:fltVal val="0"/>
                                          </p:val>
                                        </p:tav>
                                        <p:tav tm="100000">
                                          <p:val>
                                            <p:fltVal val="90"/>
                                          </p:val>
                                        </p:tav>
                                      </p:tavLst>
                                    </p:anim>
                                    <p:animEffect transition="out" filter="fade">
                                      <p:cBhvr>
                                        <p:cTn id="16" dur="1000"/>
                                        <p:tgtEl>
                                          <p:spTgt spid="77"/>
                                        </p:tgtEl>
                                      </p:cBhvr>
                                    </p:animEffect>
                                    <p:set>
                                      <p:cBhvr>
                                        <p:cTn id="17" dur="1" fill="hold">
                                          <p:stCondLst>
                                            <p:cond delay="999"/>
                                          </p:stCondLst>
                                        </p:cTn>
                                        <p:tgtEl>
                                          <p:spTgt spid="77"/>
                                        </p:tgtEl>
                                        <p:attrNameLst>
                                          <p:attrName>style.visibility</p:attrName>
                                        </p:attrNameLst>
                                      </p:cBhvr>
                                      <p:to>
                                        <p:strVal val="hidden"/>
                                      </p:to>
                                    </p:set>
                                  </p:childTnLst>
                                </p:cTn>
                              </p:par>
                            </p:childTnLst>
                          </p:cTn>
                        </p:par>
                        <p:par>
                          <p:cTn id="18" fill="hold" nodeType="afterGroup">
                            <p:stCondLst>
                              <p:cond delay="2000"/>
                            </p:stCondLst>
                            <p:childTnLst>
                              <p:par>
                                <p:cTn id="19" presetID="31" presetClass="exit" presetSubtype="0" fill="hold" grpId="0" nodeType="afterEffect">
                                  <p:stCondLst>
                                    <p:cond delay="0"/>
                                  </p:stCondLst>
                                  <p:childTnLst>
                                    <p:anim calcmode="lin" valueType="num">
                                      <p:cBhvr>
                                        <p:cTn id="20" dur="1000"/>
                                        <p:tgtEl>
                                          <p:spTgt spid="76"/>
                                        </p:tgtEl>
                                        <p:attrNameLst>
                                          <p:attrName>ppt_w</p:attrName>
                                        </p:attrNameLst>
                                      </p:cBhvr>
                                      <p:tavLst>
                                        <p:tav tm="0">
                                          <p:val>
                                            <p:strVal val="ppt_w"/>
                                          </p:val>
                                        </p:tav>
                                        <p:tav tm="100000">
                                          <p:val>
                                            <p:fltVal val="0"/>
                                          </p:val>
                                        </p:tav>
                                      </p:tavLst>
                                    </p:anim>
                                    <p:anim calcmode="lin" valueType="num">
                                      <p:cBhvr>
                                        <p:cTn id="21" dur="1000"/>
                                        <p:tgtEl>
                                          <p:spTgt spid="76"/>
                                        </p:tgtEl>
                                        <p:attrNameLst>
                                          <p:attrName>ppt_h</p:attrName>
                                        </p:attrNameLst>
                                      </p:cBhvr>
                                      <p:tavLst>
                                        <p:tav tm="0">
                                          <p:val>
                                            <p:strVal val="ppt_h"/>
                                          </p:val>
                                        </p:tav>
                                        <p:tav tm="100000">
                                          <p:val>
                                            <p:fltVal val="0"/>
                                          </p:val>
                                        </p:tav>
                                      </p:tavLst>
                                    </p:anim>
                                    <p:anim calcmode="lin" valueType="num">
                                      <p:cBhvr>
                                        <p:cTn id="22" dur="1000"/>
                                        <p:tgtEl>
                                          <p:spTgt spid="76"/>
                                        </p:tgtEl>
                                        <p:attrNameLst>
                                          <p:attrName>style.rotation</p:attrName>
                                        </p:attrNameLst>
                                      </p:cBhvr>
                                      <p:tavLst>
                                        <p:tav tm="0">
                                          <p:val>
                                            <p:fltVal val="0"/>
                                          </p:val>
                                        </p:tav>
                                        <p:tav tm="100000">
                                          <p:val>
                                            <p:fltVal val="90"/>
                                          </p:val>
                                        </p:tav>
                                      </p:tavLst>
                                    </p:anim>
                                    <p:animEffect transition="out" filter="fade">
                                      <p:cBhvr>
                                        <p:cTn id="23" dur="1000"/>
                                        <p:tgtEl>
                                          <p:spTgt spid="76"/>
                                        </p:tgtEl>
                                      </p:cBhvr>
                                    </p:animEffect>
                                    <p:set>
                                      <p:cBhvr>
                                        <p:cTn id="24" dur="1" fill="hold">
                                          <p:stCondLst>
                                            <p:cond delay="999"/>
                                          </p:stCondLst>
                                        </p:cTn>
                                        <p:tgtEl>
                                          <p:spTgt spid="76"/>
                                        </p:tgtEl>
                                        <p:attrNameLst>
                                          <p:attrName>style.visibility</p:attrName>
                                        </p:attrNameLst>
                                      </p:cBhvr>
                                      <p:to>
                                        <p:strVal val="hidden"/>
                                      </p:to>
                                    </p:set>
                                  </p:childTnLst>
                                </p:cTn>
                              </p:par>
                            </p:childTnLst>
                          </p:cTn>
                        </p:par>
                        <p:par>
                          <p:cTn id="25" fill="hold" nodeType="afterGroup">
                            <p:stCondLst>
                              <p:cond delay="3000"/>
                            </p:stCondLst>
                            <p:childTnLst>
                              <p:par>
                                <p:cTn id="26" presetID="31" presetClass="exit" presetSubtype="0" fill="hold" grpId="0" nodeType="afterEffect">
                                  <p:stCondLst>
                                    <p:cond delay="0"/>
                                  </p:stCondLst>
                                  <p:childTnLst>
                                    <p:anim calcmode="lin" valueType="num">
                                      <p:cBhvr>
                                        <p:cTn id="27" dur="1000"/>
                                        <p:tgtEl>
                                          <p:spTgt spid="75"/>
                                        </p:tgtEl>
                                        <p:attrNameLst>
                                          <p:attrName>ppt_w</p:attrName>
                                        </p:attrNameLst>
                                      </p:cBhvr>
                                      <p:tavLst>
                                        <p:tav tm="0">
                                          <p:val>
                                            <p:strVal val="ppt_w"/>
                                          </p:val>
                                        </p:tav>
                                        <p:tav tm="100000">
                                          <p:val>
                                            <p:fltVal val="0"/>
                                          </p:val>
                                        </p:tav>
                                      </p:tavLst>
                                    </p:anim>
                                    <p:anim calcmode="lin" valueType="num">
                                      <p:cBhvr>
                                        <p:cTn id="28" dur="1000"/>
                                        <p:tgtEl>
                                          <p:spTgt spid="75"/>
                                        </p:tgtEl>
                                        <p:attrNameLst>
                                          <p:attrName>ppt_h</p:attrName>
                                        </p:attrNameLst>
                                      </p:cBhvr>
                                      <p:tavLst>
                                        <p:tav tm="0">
                                          <p:val>
                                            <p:strVal val="ppt_h"/>
                                          </p:val>
                                        </p:tav>
                                        <p:tav tm="100000">
                                          <p:val>
                                            <p:fltVal val="0"/>
                                          </p:val>
                                        </p:tav>
                                      </p:tavLst>
                                    </p:anim>
                                    <p:anim calcmode="lin" valueType="num">
                                      <p:cBhvr>
                                        <p:cTn id="29" dur="1000"/>
                                        <p:tgtEl>
                                          <p:spTgt spid="75"/>
                                        </p:tgtEl>
                                        <p:attrNameLst>
                                          <p:attrName>style.rotation</p:attrName>
                                        </p:attrNameLst>
                                      </p:cBhvr>
                                      <p:tavLst>
                                        <p:tav tm="0">
                                          <p:val>
                                            <p:fltVal val="0"/>
                                          </p:val>
                                        </p:tav>
                                        <p:tav tm="100000">
                                          <p:val>
                                            <p:fltVal val="90"/>
                                          </p:val>
                                        </p:tav>
                                      </p:tavLst>
                                    </p:anim>
                                    <p:animEffect transition="out" filter="fade">
                                      <p:cBhvr>
                                        <p:cTn id="30" dur="1000"/>
                                        <p:tgtEl>
                                          <p:spTgt spid="75"/>
                                        </p:tgtEl>
                                      </p:cBhvr>
                                    </p:animEffect>
                                    <p:set>
                                      <p:cBhvr>
                                        <p:cTn id="31"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GB" altLang="en-US" sz="3600"/>
              <a:t>Taking Away Two Digit Numbers</a:t>
            </a:r>
          </a:p>
        </p:txBody>
      </p:sp>
      <p:sp>
        <p:nvSpPr>
          <p:cNvPr id="16387" name="Rectangle 3"/>
          <p:cNvSpPr>
            <a:spLocks noGrp="1" noChangeArrowheads="1"/>
          </p:cNvSpPr>
          <p:nvPr>
            <p:ph idx="1"/>
          </p:nvPr>
        </p:nvSpPr>
        <p:spPr>
          <a:xfrm>
            <a:off x="822959" y="5287484"/>
            <a:ext cx="7543801" cy="928531"/>
          </a:xfrm>
        </p:spPr>
        <p:txBody>
          <a:bodyPr>
            <a:normAutofit fontScale="92500"/>
          </a:bodyPr>
          <a:lstStyle/>
          <a:p>
            <a:pPr algn="l" eaLnBrk="1" hangingPunct="1">
              <a:spcBef>
                <a:spcPts val="600"/>
              </a:spcBef>
              <a:spcAft>
                <a:spcPts val="600"/>
              </a:spcAft>
            </a:pPr>
            <a:r>
              <a:rPr lang="en-GB" altLang="en-US" sz="2400" dirty="0">
                <a:solidFill>
                  <a:schemeClr val="tx1"/>
                </a:solidFill>
              </a:rPr>
              <a:t>Children can use base 10 equipment to support their subtraction strategies by basing them on counting, e.g. 54 - 23</a:t>
            </a:r>
            <a:endParaRPr lang="en-GB" altLang="en-US" sz="2400" b="1" i="1" dirty="0">
              <a:solidFill>
                <a:schemeClr val="tx1"/>
              </a:solidFill>
            </a:endParaRPr>
          </a:p>
        </p:txBody>
      </p:sp>
      <p:grpSp>
        <p:nvGrpSpPr>
          <p:cNvPr id="16388" name="Group 15"/>
          <p:cNvGrpSpPr>
            <a:grpSpLocks/>
          </p:cNvGrpSpPr>
          <p:nvPr/>
        </p:nvGrpSpPr>
        <p:grpSpPr bwMode="auto">
          <a:xfrm>
            <a:off x="1827213" y="2413000"/>
            <a:ext cx="215900" cy="2159000"/>
            <a:chOff x="975" y="1298"/>
            <a:chExt cx="272" cy="2722"/>
          </a:xfrm>
        </p:grpSpPr>
        <p:sp>
          <p:nvSpPr>
            <p:cNvPr id="1643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6389" name="Rectangle 16"/>
          <p:cNvSpPr>
            <a:spLocks noChangeArrowheads="1"/>
          </p:cNvSpPr>
          <p:nvPr/>
        </p:nvSpPr>
        <p:spPr bwMode="auto">
          <a:xfrm>
            <a:off x="4586288" y="316865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16390" name="Group 15"/>
          <p:cNvGrpSpPr>
            <a:grpSpLocks/>
          </p:cNvGrpSpPr>
          <p:nvPr/>
        </p:nvGrpSpPr>
        <p:grpSpPr bwMode="auto">
          <a:xfrm>
            <a:off x="2212975" y="2562225"/>
            <a:ext cx="215900" cy="2159000"/>
            <a:chOff x="975" y="1298"/>
            <a:chExt cx="272" cy="2722"/>
          </a:xfrm>
        </p:grpSpPr>
        <p:sp>
          <p:nvSpPr>
            <p:cNvPr id="1642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16391" name="Group 15"/>
          <p:cNvGrpSpPr>
            <a:grpSpLocks/>
          </p:cNvGrpSpPr>
          <p:nvPr/>
        </p:nvGrpSpPr>
        <p:grpSpPr bwMode="auto">
          <a:xfrm>
            <a:off x="2641600" y="2778125"/>
            <a:ext cx="215900" cy="2159000"/>
            <a:chOff x="975" y="1298"/>
            <a:chExt cx="272" cy="2722"/>
          </a:xfrm>
        </p:grpSpPr>
        <p:sp>
          <p:nvSpPr>
            <p:cNvPr id="1641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7" name="Group 15"/>
          <p:cNvGrpSpPr>
            <a:grpSpLocks/>
          </p:cNvGrpSpPr>
          <p:nvPr/>
        </p:nvGrpSpPr>
        <p:grpSpPr bwMode="auto">
          <a:xfrm>
            <a:off x="3073400" y="2562225"/>
            <a:ext cx="215900" cy="2159000"/>
            <a:chOff x="975" y="1298"/>
            <a:chExt cx="272" cy="2722"/>
          </a:xfrm>
        </p:grpSpPr>
        <p:sp>
          <p:nvSpPr>
            <p:cNvPr id="1640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8" name="Group 15"/>
          <p:cNvGrpSpPr>
            <a:grpSpLocks/>
          </p:cNvGrpSpPr>
          <p:nvPr/>
        </p:nvGrpSpPr>
        <p:grpSpPr bwMode="auto">
          <a:xfrm>
            <a:off x="3505200" y="2951163"/>
            <a:ext cx="215900" cy="2159000"/>
            <a:chOff x="975" y="1298"/>
            <a:chExt cx="272" cy="2722"/>
          </a:xfrm>
        </p:grpSpPr>
        <p:sp>
          <p:nvSpPr>
            <p:cNvPr id="1639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9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69" name="Rectangle 16"/>
          <p:cNvSpPr>
            <a:spLocks noChangeArrowheads="1"/>
          </p:cNvSpPr>
          <p:nvPr/>
        </p:nvSpPr>
        <p:spPr bwMode="auto">
          <a:xfrm>
            <a:off x="4643438" y="35988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16"/>
          <p:cNvSpPr>
            <a:spLocks noChangeArrowheads="1"/>
          </p:cNvSpPr>
          <p:nvPr/>
        </p:nvSpPr>
        <p:spPr bwMode="auto">
          <a:xfrm>
            <a:off x="5076825" y="39227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0" name="Rectangle 16"/>
          <p:cNvSpPr>
            <a:spLocks noChangeArrowheads="1"/>
          </p:cNvSpPr>
          <p:nvPr/>
        </p:nvSpPr>
        <p:spPr bwMode="auto">
          <a:xfrm>
            <a:off x="4586288" y="4181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97" name="Rectangle 80"/>
          <p:cNvSpPr>
            <a:spLocks noChangeArrowheads="1"/>
          </p:cNvSpPr>
          <p:nvPr/>
        </p:nvSpPr>
        <p:spPr bwMode="auto">
          <a:xfrm>
            <a:off x="5832475"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31</a:t>
            </a:r>
          </a:p>
        </p:txBody>
      </p:sp>
    </p:spTree>
    <p:extLst>
      <p:ext uri="{BB962C8B-B14F-4D97-AF65-F5344CB8AC3E}">
        <p14:creationId xmlns:p14="http://schemas.microsoft.com/office/powerpoint/2010/main" val="3933915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58"/>
                                        </p:tgtEl>
                                        <p:attrNameLst>
                                          <p:attrName>ppt_w</p:attrName>
                                        </p:attrNameLst>
                                      </p:cBhvr>
                                      <p:tavLst>
                                        <p:tav tm="0">
                                          <p:val>
                                            <p:strVal val="ppt_w"/>
                                          </p:val>
                                        </p:tav>
                                        <p:tav tm="100000">
                                          <p:val>
                                            <p:fltVal val="0"/>
                                          </p:val>
                                        </p:tav>
                                      </p:tavLst>
                                    </p:anim>
                                    <p:anim calcmode="lin" valueType="num">
                                      <p:cBhvr>
                                        <p:cTn id="7" dur="500"/>
                                        <p:tgtEl>
                                          <p:spTgt spid="58"/>
                                        </p:tgtEl>
                                        <p:attrNameLst>
                                          <p:attrName>ppt_h</p:attrName>
                                        </p:attrNameLst>
                                      </p:cBhvr>
                                      <p:tavLst>
                                        <p:tav tm="0">
                                          <p:val>
                                            <p:strVal val="ppt_h"/>
                                          </p:val>
                                        </p:tav>
                                        <p:tav tm="100000">
                                          <p:val>
                                            <p:fltVal val="0"/>
                                          </p:val>
                                        </p:tav>
                                      </p:tavLst>
                                    </p:anim>
                                    <p:animEffect transition="out" filter="fade">
                                      <p:cBhvr>
                                        <p:cTn id="8" dur="500"/>
                                        <p:tgtEl>
                                          <p:spTgt spid="58"/>
                                        </p:tgtEl>
                                      </p:cBhvr>
                                    </p:animEffect>
                                    <p:set>
                                      <p:cBhvr>
                                        <p:cTn id="9" dur="1" fill="hold">
                                          <p:stCondLst>
                                            <p:cond delay="499"/>
                                          </p:stCondLst>
                                        </p:cTn>
                                        <p:tgtEl>
                                          <p:spTgt spid="58"/>
                                        </p:tgtEl>
                                        <p:attrNameLst>
                                          <p:attrName>style.visibility</p:attrName>
                                        </p:attrNameLst>
                                      </p:cBhvr>
                                      <p:to>
                                        <p:strVal val="hidden"/>
                                      </p:to>
                                    </p:set>
                                  </p:childTnLst>
                                </p:cTn>
                              </p:par>
                            </p:childTnLst>
                          </p:cTn>
                        </p:par>
                        <p:par>
                          <p:cTn id="10" fill="hold" nodeType="afterGroup">
                            <p:stCondLst>
                              <p:cond delay="500"/>
                            </p:stCondLst>
                            <p:childTnLst>
                              <p:par>
                                <p:cTn id="11" presetID="53" presetClass="exit" presetSubtype="32" fill="hold" nodeType="afterEffect">
                                  <p:stCondLst>
                                    <p:cond delay="0"/>
                                  </p:stCondLst>
                                  <p:childTnLst>
                                    <p:anim calcmode="lin" valueType="num">
                                      <p:cBhvr>
                                        <p:cTn id="12" dur="500"/>
                                        <p:tgtEl>
                                          <p:spTgt spid="47"/>
                                        </p:tgtEl>
                                        <p:attrNameLst>
                                          <p:attrName>ppt_w</p:attrName>
                                        </p:attrNameLst>
                                      </p:cBhvr>
                                      <p:tavLst>
                                        <p:tav tm="0">
                                          <p:val>
                                            <p:strVal val="ppt_w"/>
                                          </p:val>
                                        </p:tav>
                                        <p:tav tm="100000">
                                          <p:val>
                                            <p:fltVal val="0"/>
                                          </p:val>
                                        </p:tav>
                                      </p:tavLst>
                                    </p:anim>
                                    <p:anim calcmode="lin" valueType="num">
                                      <p:cBhvr>
                                        <p:cTn id="13" dur="500"/>
                                        <p:tgtEl>
                                          <p:spTgt spid="47"/>
                                        </p:tgtEl>
                                        <p:attrNameLst>
                                          <p:attrName>ppt_h</p:attrName>
                                        </p:attrNameLst>
                                      </p:cBhvr>
                                      <p:tavLst>
                                        <p:tav tm="0">
                                          <p:val>
                                            <p:strVal val="ppt_h"/>
                                          </p:val>
                                        </p:tav>
                                        <p:tav tm="100000">
                                          <p:val>
                                            <p:fltVal val="0"/>
                                          </p:val>
                                        </p:tav>
                                      </p:tavLst>
                                    </p:anim>
                                    <p:animEffect transition="out" filter="fade">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32" fill="hold" grpId="0" nodeType="clickEffect">
                                  <p:stCondLst>
                                    <p:cond delay="0"/>
                                  </p:stCondLst>
                                  <p:childTnLst>
                                    <p:anim calcmode="lin" valueType="num">
                                      <p:cBhvr>
                                        <p:cTn id="19" dur="500"/>
                                        <p:tgtEl>
                                          <p:spTgt spid="80"/>
                                        </p:tgtEl>
                                        <p:attrNameLst>
                                          <p:attrName>ppt_w</p:attrName>
                                        </p:attrNameLst>
                                      </p:cBhvr>
                                      <p:tavLst>
                                        <p:tav tm="0">
                                          <p:val>
                                            <p:strVal val="ppt_w"/>
                                          </p:val>
                                        </p:tav>
                                        <p:tav tm="100000">
                                          <p:val>
                                            <p:fltVal val="0"/>
                                          </p:val>
                                        </p:tav>
                                      </p:tavLst>
                                    </p:anim>
                                    <p:anim calcmode="lin" valueType="num">
                                      <p:cBhvr>
                                        <p:cTn id="20" dur="500"/>
                                        <p:tgtEl>
                                          <p:spTgt spid="80"/>
                                        </p:tgtEl>
                                        <p:attrNameLst>
                                          <p:attrName>ppt_h</p:attrName>
                                        </p:attrNameLst>
                                      </p:cBhvr>
                                      <p:tavLst>
                                        <p:tav tm="0">
                                          <p:val>
                                            <p:strVal val="ppt_h"/>
                                          </p:val>
                                        </p:tav>
                                        <p:tav tm="100000">
                                          <p:val>
                                            <p:fltVal val="0"/>
                                          </p:val>
                                        </p:tav>
                                      </p:tavLst>
                                    </p:anim>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childTnLst>
                          </p:cTn>
                        </p:par>
                        <p:par>
                          <p:cTn id="23" fill="hold" nodeType="afterGroup">
                            <p:stCondLst>
                              <p:cond delay="500"/>
                            </p:stCondLst>
                            <p:childTnLst>
                              <p:par>
                                <p:cTn id="24" presetID="53" presetClass="exit" presetSubtype="32" fill="hold" grpId="0" nodeType="afterEffect">
                                  <p:stCondLst>
                                    <p:cond delay="0"/>
                                  </p:stCondLst>
                                  <p:childTnLst>
                                    <p:anim calcmode="lin" valueType="num">
                                      <p:cBhvr>
                                        <p:cTn id="25" dur="500"/>
                                        <p:tgtEl>
                                          <p:spTgt spid="79"/>
                                        </p:tgtEl>
                                        <p:attrNameLst>
                                          <p:attrName>ppt_w</p:attrName>
                                        </p:attrNameLst>
                                      </p:cBhvr>
                                      <p:tavLst>
                                        <p:tav tm="0">
                                          <p:val>
                                            <p:strVal val="ppt_w"/>
                                          </p:val>
                                        </p:tav>
                                        <p:tav tm="100000">
                                          <p:val>
                                            <p:fltVal val="0"/>
                                          </p:val>
                                        </p:tav>
                                      </p:tavLst>
                                    </p:anim>
                                    <p:anim calcmode="lin" valueType="num">
                                      <p:cBhvr>
                                        <p:cTn id="26" dur="500"/>
                                        <p:tgtEl>
                                          <p:spTgt spid="79"/>
                                        </p:tgtEl>
                                        <p:attrNameLst>
                                          <p:attrName>ppt_h</p:attrName>
                                        </p:attrNameLst>
                                      </p:cBhvr>
                                      <p:tavLst>
                                        <p:tav tm="0">
                                          <p:val>
                                            <p:strVal val="ppt_h"/>
                                          </p:val>
                                        </p:tav>
                                        <p:tav tm="100000">
                                          <p:val>
                                            <p:fltVal val="0"/>
                                          </p:val>
                                        </p:tav>
                                      </p:tavLst>
                                    </p:anim>
                                    <p:animEffect transition="out" filter="fad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par>
                          <p:cTn id="29" fill="hold" nodeType="afterGroup">
                            <p:stCondLst>
                              <p:cond delay="1000"/>
                            </p:stCondLst>
                            <p:childTnLst>
                              <p:par>
                                <p:cTn id="30" presetID="53" presetClass="exit" presetSubtype="32" fill="hold" grpId="0" nodeType="afterEffect">
                                  <p:stCondLst>
                                    <p:cond delay="0"/>
                                  </p:stCondLst>
                                  <p:childTnLst>
                                    <p:anim calcmode="lin" valueType="num">
                                      <p:cBhvr>
                                        <p:cTn id="31" dur="500"/>
                                        <p:tgtEl>
                                          <p:spTgt spid="69"/>
                                        </p:tgtEl>
                                        <p:attrNameLst>
                                          <p:attrName>ppt_w</p:attrName>
                                        </p:attrNameLst>
                                      </p:cBhvr>
                                      <p:tavLst>
                                        <p:tav tm="0">
                                          <p:val>
                                            <p:strVal val="ppt_w"/>
                                          </p:val>
                                        </p:tav>
                                        <p:tav tm="100000">
                                          <p:val>
                                            <p:fltVal val="0"/>
                                          </p:val>
                                        </p:tav>
                                      </p:tavLst>
                                    </p:anim>
                                    <p:anim calcmode="lin" valueType="num">
                                      <p:cBhvr>
                                        <p:cTn id="32" dur="500"/>
                                        <p:tgtEl>
                                          <p:spTgt spid="69"/>
                                        </p:tgtEl>
                                        <p:attrNameLst>
                                          <p:attrName>ppt_h</p:attrName>
                                        </p:attrNameLst>
                                      </p:cBhvr>
                                      <p:tavLst>
                                        <p:tav tm="0">
                                          <p:val>
                                            <p:strVal val="ppt_h"/>
                                          </p:val>
                                        </p:tav>
                                        <p:tav tm="100000">
                                          <p:val>
                                            <p:fltVal val="0"/>
                                          </p:val>
                                        </p:tav>
                                      </p:tavLst>
                                    </p:anim>
                                    <p:animEffect transition="out" filter="fade">
                                      <p:cBhvr>
                                        <p:cTn id="33" dur="500"/>
                                        <p:tgtEl>
                                          <p:spTgt spid="69"/>
                                        </p:tgtEl>
                                      </p:cBhvr>
                                    </p:animEffect>
                                    <p:set>
                                      <p:cBhvr>
                                        <p:cTn id="34"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GB" altLang="en-US" sz="3600"/>
              <a:t>Taking Away Two Digit Numbers</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54 - 23</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17412" name="Straight Connector 63"/>
          <p:cNvCxnSpPr>
            <a:cxnSpLocks noChangeShapeType="1"/>
          </p:cNvCxnSpPr>
          <p:nvPr/>
        </p:nvCxnSpPr>
        <p:spPr bwMode="auto">
          <a:xfrm flipH="1">
            <a:off x="2370138" y="29384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3" name="Straight Connector 79"/>
          <p:cNvCxnSpPr>
            <a:cxnSpLocks noChangeShapeType="1"/>
          </p:cNvCxnSpPr>
          <p:nvPr/>
        </p:nvCxnSpPr>
        <p:spPr bwMode="auto">
          <a:xfrm flipH="1">
            <a:off x="2717800" y="29098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4" name="Straight Connector 81"/>
          <p:cNvCxnSpPr>
            <a:cxnSpLocks noChangeShapeType="1"/>
          </p:cNvCxnSpPr>
          <p:nvPr/>
        </p:nvCxnSpPr>
        <p:spPr bwMode="auto">
          <a:xfrm flipH="1">
            <a:off x="3033713" y="29972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5" name="Straight Connector 82"/>
          <p:cNvCxnSpPr>
            <a:cxnSpLocks noChangeShapeType="1"/>
          </p:cNvCxnSpPr>
          <p:nvPr/>
        </p:nvCxnSpPr>
        <p:spPr bwMode="auto">
          <a:xfrm flipH="1">
            <a:off x="2141538" y="27987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6" name="Straight Connector 83"/>
          <p:cNvCxnSpPr>
            <a:cxnSpLocks noChangeShapeType="1"/>
          </p:cNvCxnSpPr>
          <p:nvPr/>
        </p:nvCxnSpPr>
        <p:spPr bwMode="auto">
          <a:xfrm flipH="1">
            <a:off x="1814513" y="27717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7417" name="Oval 64"/>
          <p:cNvSpPr>
            <a:spLocks noChangeArrowheads="1"/>
          </p:cNvSpPr>
          <p:nvPr/>
        </p:nvSpPr>
        <p:spPr bwMode="auto">
          <a:xfrm>
            <a:off x="3806825" y="31607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18" name="Oval 84"/>
          <p:cNvSpPr>
            <a:spLocks noChangeArrowheads="1"/>
          </p:cNvSpPr>
          <p:nvPr/>
        </p:nvSpPr>
        <p:spPr bwMode="auto">
          <a:xfrm>
            <a:off x="4013200" y="3405188"/>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19" name="Oval 85"/>
          <p:cNvSpPr>
            <a:spLocks noChangeArrowheads="1"/>
          </p:cNvSpPr>
          <p:nvPr/>
        </p:nvSpPr>
        <p:spPr bwMode="auto">
          <a:xfrm>
            <a:off x="3778250" y="3567113"/>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0" name="Oval 86"/>
          <p:cNvSpPr>
            <a:spLocks noChangeArrowheads="1"/>
          </p:cNvSpPr>
          <p:nvPr/>
        </p:nvSpPr>
        <p:spPr bwMode="auto">
          <a:xfrm>
            <a:off x="4103688" y="38163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7421" name="Straight Connector 4"/>
          <p:cNvCxnSpPr>
            <a:cxnSpLocks noChangeShapeType="1"/>
          </p:cNvCxnSpPr>
          <p:nvPr/>
        </p:nvCxnSpPr>
        <p:spPr bwMode="auto">
          <a:xfrm flipV="1">
            <a:off x="2538413" y="2997200"/>
            <a:ext cx="935037"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Connector 23"/>
          <p:cNvCxnSpPr>
            <a:cxnSpLocks noChangeShapeType="1"/>
          </p:cNvCxnSpPr>
          <p:nvPr/>
        </p:nvCxnSpPr>
        <p:spPr bwMode="auto">
          <a:xfrm flipV="1">
            <a:off x="2825750" y="3063875"/>
            <a:ext cx="936625"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3" name="Straight Connector 24"/>
          <p:cNvCxnSpPr>
            <a:cxnSpLocks noChangeShapeType="1"/>
          </p:cNvCxnSpPr>
          <p:nvPr/>
        </p:nvCxnSpPr>
        <p:spPr bwMode="auto">
          <a:xfrm flipV="1">
            <a:off x="3756025" y="34004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4" name="Straight Connector 26"/>
          <p:cNvCxnSpPr>
            <a:cxnSpLocks noChangeShapeType="1"/>
          </p:cNvCxnSpPr>
          <p:nvPr/>
        </p:nvCxnSpPr>
        <p:spPr bwMode="auto">
          <a:xfrm flipV="1">
            <a:off x="4024313" y="32115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5" name="Straight Connector 27"/>
          <p:cNvCxnSpPr>
            <a:cxnSpLocks noChangeShapeType="1"/>
          </p:cNvCxnSpPr>
          <p:nvPr/>
        </p:nvCxnSpPr>
        <p:spPr bwMode="auto">
          <a:xfrm flipV="1">
            <a:off x="3806825" y="30273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7426" name="Rounded Rectangle 8"/>
          <p:cNvSpPr>
            <a:spLocks noChangeArrowheads="1"/>
          </p:cNvSpPr>
          <p:nvPr/>
        </p:nvSpPr>
        <p:spPr bwMode="auto">
          <a:xfrm rot="863746">
            <a:off x="1984375" y="2654300"/>
            <a:ext cx="901700" cy="2500313"/>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7" name="Rounded Rectangle 31"/>
          <p:cNvSpPr>
            <a:spLocks noChangeArrowheads="1"/>
          </p:cNvSpPr>
          <p:nvPr/>
        </p:nvSpPr>
        <p:spPr bwMode="auto">
          <a:xfrm rot="863746">
            <a:off x="3981450" y="3717925"/>
            <a:ext cx="423863" cy="376238"/>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8" name="Rectangle 10"/>
          <p:cNvSpPr>
            <a:spLocks noChangeArrowheads="1"/>
          </p:cNvSpPr>
          <p:nvPr/>
        </p:nvSpPr>
        <p:spPr bwMode="auto">
          <a:xfrm>
            <a:off x="5508625"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31</a:t>
            </a:r>
          </a:p>
        </p:txBody>
      </p:sp>
    </p:spTree>
    <p:extLst>
      <p:ext uri="{BB962C8B-B14F-4D97-AF65-F5344CB8AC3E}">
        <p14:creationId xmlns:p14="http://schemas.microsoft.com/office/powerpoint/2010/main" val="3304383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l" eaLnBrk="1" hangingPunct="1"/>
            <a:r>
              <a:rPr lang="en-GB" altLang="en-US" sz="3600"/>
              <a:t>Taking Away Two Digit Numbers (Exchange)</a:t>
            </a:r>
          </a:p>
        </p:txBody>
      </p:sp>
      <p:sp>
        <p:nvSpPr>
          <p:cNvPr id="18435" name="Rectangle 3"/>
          <p:cNvSpPr>
            <a:spLocks noGrp="1" noChangeArrowheads="1"/>
          </p:cNvSpPr>
          <p:nvPr>
            <p:ph idx="1"/>
          </p:nvPr>
        </p:nvSpPr>
        <p:spPr>
          <a:xfrm>
            <a:off x="822959" y="5221128"/>
            <a:ext cx="7543801" cy="964565"/>
          </a:xfrm>
        </p:spPr>
        <p:txBody>
          <a:bodyPr>
            <a:normAutofit fontScale="92500"/>
          </a:bodyPr>
          <a:lstStyle/>
          <a:p>
            <a:pPr algn="l" eaLnBrk="1" hangingPunct="1">
              <a:spcBef>
                <a:spcPts val="600"/>
              </a:spcBef>
              <a:spcAft>
                <a:spcPts val="600"/>
              </a:spcAft>
            </a:pPr>
            <a:r>
              <a:rPr lang="en-GB" altLang="en-US" sz="2400" dirty="0">
                <a:solidFill>
                  <a:schemeClr val="tx1"/>
                </a:solidFill>
              </a:rPr>
              <a:t>Children can use base 10 equipment to support their subtraction strategies by basing them on counting, e.g. 54 - 28</a:t>
            </a:r>
            <a:endParaRPr lang="en-GB" altLang="en-US" sz="2400" b="1" i="1" dirty="0">
              <a:solidFill>
                <a:schemeClr val="tx1"/>
              </a:solidFill>
            </a:endParaRPr>
          </a:p>
        </p:txBody>
      </p:sp>
      <p:grpSp>
        <p:nvGrpSpPr>
          <p:cNvPr id="18436" name="Group 15"/>
          <p:cNvGrpSpPr>
            <a:grpSpLocks/>
          </p:cNvGrpSpPr>
          <p:nvPr/>
        </p:nvGrpSpPr>
        <p:grpSpPr bwMode="auto">
          <a:xfrm>
            <a:off x="1827213" y="2413000"/>
            <a:ext cx="215900" cy="2159000"/>
            <a:chOff x="975" y="1298"/>
            <a:chExt cx="272" cy="2722"/>
          </a:xfrm>
        </p:grpSpPr>
        <p:sp>
          <p:nvSpPr>
            <p:cNvPr id="1850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8437" name="Rectangle 16"/>
          <p:cNvSpPr>
            <a:spLocks noChangeArrowheads="1"/>
          </p:cNvSpPr>
          <p:nvPr/>
        </p:nvSpPr>
        <p:spPr bwMode="auto">
          <a:xfrm>
            <a:off x="4586288" y="316865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18438" name="Group 15"/>
          <p:cNvGrpSpPr>
            <a:grpSpLocks/>
          </p:cNvGrpSpPr>
          <p:nvPr/>
        </p:nvGrpSpPr>
        <p:grpSpPr bwMode="auto">
          <a:xfrm>
            <a:off x="2212975" y="2562225"/>
            <a:ext cx="215900" cy="2159000"/>
            <a:chOff x="975" y="1298"/>
            <a:chExt cx="272" cy="2722"/>
          </a:xfrm>
        </p:grpSpPr>
        <p:sp>
          <p:nvSpPr>
            <p:cNvPr id="1849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6" name="Group 15"/>
          <p:cNvGrpSpPr>
            <a:grpSpLocks/>
          </p:cNvGrpSpPr>
          <p:nvPr/>
        </p:nvGrpSpPr>
        <p:grpSpPr bwMode="auto">
          <a:xfrm>
            <a:off x="2641600" y="2778125"/>
            <a:ext cx="215900" cy="2159000"/>
            <a:chOff x="975" y="1298"/>
            <a:chExt cx="272" cy="2722"/>
          </a:xfrm>
        </p:grpSpPr>
        <p:sp>
          <p:nvSpPr>
            <p:cNvPr id="1848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7" name="Group 15"/>
          <p:cNvGrpSpPr>
            <a:grpSpLocks/>
          </p:cNvGrpSpPr>
          <p:nvPr/>
        </p:nvGrpSpPr>
        <p:grpSpPr bwMode="auto">
          <a:xfrm>
            <a:off x="3073400" y="2562225"/>
            <a:ext cx="215900" cy="2159000"/>
            <a:chOff x="975" y="1298"/>
            <a:chExt cx="272" cy="2722"/>
          </a:xfrm>
        </p:grpSpPr>
        <p:sp>
          <p:nvSpPr>
            <p:cNvPr id="1847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8" name="Group 15"/>
          <p:cNvGrpSpPr>
            <a:grpSpLocks/>
          </p:cNvGrpSpPr>
          <p:nvPr/>
        </p:nvGrpSpPr>
        <p:grpSpPr bwMode="auto">
          <a:xfrm>
            <a:off x="3505200" y="2951163"/>
            <a:ext cx="215900" cy="2159000"/>
            <a:chOff x="975" y="1298"/>
            <a:chExt cx="272" cy="2722"/>
          </a:xfrm>
        </p:grpSpPr>
        <p:sp>
          <p:nvSpPr>
            <p:cNvPr id="1846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8442" name="Rectangle 16"/>
          <p:cNvSpPr>
            <a:spLocks noChangeArrowheads="1"/>
          </p:cNvSpPr>
          <p:nvPr/>
        </p:nvSpPr>
        <p:spPr bwMode="auto">
          <a:xfrm>
            <a:off x="4643438" y="35988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16"/>
          <p:cNvSpPr>
            <a:spLocks noChangeArrowheads="1"/>
          </p:cNvSpPr>
          <p:nvPr/>
        </p:nvSpPr>
        <p:spPr bwMode="auto">
          <a:xfrm>
            <a:off x="5076825" y="39227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0" name="Rectangle 16"/>
          <p:cNvSpPr>
            <a:spLocks noChangeArrowheads="1"/>
          </p:cNvSpPr>
          <p:nvPr/>
        </p:nvSpPr>
        <p:spPr bwMode="auto">
          <a:xfrm>
            <a:off x="4586288" y="4181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70" name="Group 15"/>
          <p:cNvGrpSpPr>
            <a:grpSpLocks/>
          </p:cNvGrpSpPr>
          <p:nvPr/>
        </p:nvGrpSpPr>
        <p:grpSpPr bwMode="auto">
          <a:xfrm>
            <a:off x="6127750" y="2705100"/>
            <a:ext cx="215900" cy="2159000"/>
            <a:chOff x="975" y="1298"/>
            <a:chExt cx="272" cy="2722"/>
          </a:xfrm>
        </p:grpSpPr>
        <p:sp>
          <p:nvSpPr>
            <p:cNvPr id="1845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83" name="Rectangle 16"/>
          <p:cNvSpPr>
            <a:spLocks noChangeArrowheads="1"/>
          </p:cNvSpPr>
          <p:nvPr/>
        </p:nvSpPr>
        <p:spPr bwMode="auto">
          <a:xfrm>
            <a:off x="6127750" y="27051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4" name="Rectangle 16"/>
          <p:cNvSpPr>
            <a:spLocks noChangeArrowheads="1"/>
          </p:cNvSpPr>
          <p:nvPr/>
        </p:nvSpPr>
        <p:spPr bwMode="auto">
          <a:xfrm>
            <a:off x="6127750" y="29210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5" name="Rectangle 16"/>
          <p:cNvSpPr>
            <a:spLocks noChangeArrowheads="1"/>
          </p:cNvSpPr>
          <p:nvPr/>
        </p:nvSpPr>
        <p:spPr bwMode="auto">
          <a:xfrm>
            <a:off x="6127750" y="31384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6" name="Rectangle 16"/>
          <p:cNvSpPr>
            <a:spLocks noChangeArrowheads="1"/>
          </p:cNvSpPr>
          <p:nvPr/>
        </p:nvSpPr>
        <p:spPr bwMode="auto">
          <a:xfrm>
            <a:off x="6127750" y="336073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7" name="Rectangle 16"/>
          <p:cNvSpPr>
            <a:spLocks noChangeArrowheads="1"/>
          </p:cNvSpPr>
          <p:nvPr/>
        </p:nvSpPr>
        <p:spPr bwMode="auto">
          <a:xfrm>
            <a:off x="6127750" y="35829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8" name="Rectangle 16"/>
          <p:cNvSpPr>
            <a:spLocks noChangeArrowheads="1"/>
          </p:cNvSpPr>
          <p:nvPr/>
        </p:nvSpPr>
        <p:spPr bwMode="auto">
          <a:xfrm>
            <a:off x="6127750" y="37893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9" name="Rectangle 16"/>
          <p:cNvSpPr>
            <a:spLocks noChangeArrowheads="1"/>
          </p:cNvSpPr>
          <p:nvPr/>
        </p:nvSpPr>
        <p:spPr bwMode="auto">
          <a:xfrm>
            <a:off x="6127750" y="40052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0" name="Rectangle 16"/>
          <p:cNvSpPr>
            <a:spLocks noChangeArrowheads="1"/>
          </p:cNvSpPr>
          <p:nvPr/>
        </p:nvSpPr>
        <p:spPr bwMode="auto">
          <a:xfrm>
            <a:off x="6127750" y="42211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1" name="Rectangle 16"/>
          <p:cNvSpPr>
            <a:spLocks noChangeArrowheads="1"/>
          </p:cNvSpPr>
          <p:nvPr/>
        </p:nvSpPr>
        <p:spPr bwMode="auto">
          <a:xfrm>
            <a:off x="6127750" y="44323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2" name="Rectangle 16"/>
          <p:cNvSpPr>
            <a:spLocks noChangeArrowheads="1"/>
          </p:cNvSpPr>
          <p:nvPr/>
        </p:nvSpPr>
        <p:spPr bwMode="auto">
          <a:xfrm>
            <a:off x="6126163" y="4649788"/>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6" name="Rectangle 93"/>
          <p:cNvSpPr>
            <a:spLocks noChangeArrowheads="1"/>
          </p:cNvSpPr>
          <p:nvPr/>
        </p:nvSpPr>
        <p:spPr bwMode="auto">
          <a:xfrm>
            <a:off x="7056438"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26</a:t>
            </a:r>
          </a:p>
        </p:txBody>
      </p:sp>
    </p:spTree>
    <p:extLst>
      <p:ext uri="{BB962C8B-B14F-4D97-AF65-F5344CB8AC3E}">
        <p14:creationId xmlns:p14="http://schemas.microsoft.com/office/powerpoint/2010/main" val="3073123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58"/>
                                        </p:tgtEl>
                                        <p:attrNameLst>
                                          <p:attrName>ppt_w</p:attrName>
                                        </p:attrNameLst>
                                      </p:cBhvr>
                                      <p:tavLst>
                                        <p:tav tm="0">
                                          <p:val>
                                            <p:strVal val="ppt_w"/>
                                          </p:val>
                                        </p:tav>
                                        <p:tav tm="100000">
                                          <p:val>
                                            <p:fltVal val="0"/>
                                          </p:val>
                                        </p:tav>
                                      </p:tavLst>
                                    </p:anim>
                                    <p:anim calcmode="lin" valueType="num">
                                      <p:cBhvr>
                                        <p:cTn id="7" dur="500"/>
                                        <p:tgtEl>
                                          <p:spTgt spid="58"/>
                                        </p:tgtEl>
                                        <p:attrNameLst>
                                          <p:attrName>ppt_h</p:attrName>
                                        </p:attrNameLst>
                                      </p:cBhvr>
                                      <p:tavLst>
                                        <p:tav tm="0">
                                          <p:val>
                                            <p:strVal val="ppt_h"/>
                                          </p:val>
                                        </p:tav>
                                        <p:tav tm="100000">
                                          <p:val>
                                            <p:fltVal val="0"/>
                                          </p:val>
                                        </p:tav>
                                      </p:tavLst>
                                    </p:anim>
                                    <p:animEffect transition="out" filter="fade">
                                      <p:cBhvr>
                                        <p:cTn id="8" dur="500"/>
                                        <p:tgtEl>
                                          <p:spTgt spid="58"/>
                                        </p:tgtEl>
                                      </p:cBhvr>
                                    </p:animEffect>
                                    <p:set>
                                      <p:cBhvr>
                                        <p:cTn id="9" dur="1" fill="hold">
                                          <p:stCondLst>
                                            <p:cond delay="499"/>
                                          </p:stCondLst>
                                        </p:cTn>
                                        <p:tgtEl>
                                          <p:spTgt spid="58"/>
                                        </p:tgtEl>
                                        <p:attrNameLst>
                                          <p:attrName>style.visibility</p:attrName>
                                        </p:attrNameLst>
                                      </p:cBhvr>
                                      <p:to>
                                        <p:strVal val="hidden"/>
                                      </p:to>
                                    </p:set>
                                  </p:childTnLst>
                                </p:cTn>
                              </p:par>
                            </p:childTnLst>
                          </p:cTn>
                        </p:par>
                        <p:par>
                          <p:cTn id="10" fill="hold" nodeType="afterGroup">
                            <p:stCondLst>
                              <p:cond delay="500"/>
                            </p:stCondLst>
                            <p:childTnLst>
                              <p:par>
                                <p:cTn id="11" presetID="53" presetClass="exit" presetSubtype="32" fill="hold" nodeType="afterEffect">
                                  <p:stCondLst>
                                    <p:cond delay="0"/>
                                  </p:stCondLst>
                                  <p:childTnLst>
                                    <p:anim calcmode="lin" valueType="num">
                                      <p:cBhvr>
                                        <p:cTn id="12" dur="500"/>
                                        <p:tgtEl>
                                          <p:spTgt spid="47"/>
                                        </p:tgtEl>
                                        <p:attrNameLst>
                                          <p:attrName>ppt_w</p:attrName>
                                        </p:attrNameLst>
                                      </p:cBhvr>
                                      <p:tavLst>
                                        <p:tav tm="0">
                                          <p:val>
                                            <p:strVal val="ppt_w"/>
                                          </p:val>
                                        </p:tav>
                                        <p:tav tm="100000">
                                          <p:val>
                                            <p:fltVal val="0"/>
                                          </p:val>
                                        </p:tav>
                                      </p:tavLst>
                                    </p:anim>
                                    <p:anim calcmode="lin" valueType="num">
                                      <p:cBhvr>
                                        <p:cTn id="13" dur="500"/>
                                        <p:tgtEl>
                                          <p:spTgt spid="47"/>
                                        </p:tgtEl>
                                        <p:attrNameLst>
                                          <p:attrName>ppt_h</p:attrName>
                                        </p:attrNameLst>
                                      </p:cBhvr>
                                      <p:tavLst>
                                        <p:tav tm="0">
                                          <p:val>
                                            <p:strVal val="ppt_h"/>
                                          </p:val>
                                        </p:tav>
                                        <p:tav tm="100000">
                                          <p:val>
                                            <p:fltVal val="0"/>
                                          </p:val>
                                        </p:tav>
                                      </p:tavLst>
                                    </p:anim>
                                    <p:animEffect transition="out" filter="fade">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4.44444E-6 2.89017E-7 L 0.38039 -0.00994 " pathEditMode="relative" rAng="0" ptsTypes="AA">
                                      <p:cBhvr>
                                        <p:cTn id="19" dur="2000" fill="hold"/>
                                        <p:tgtEl>
                                          <p:spTgt spid="36"/>
                                        </p:tgtEl>
                                        <p:attrNameLst>
                                          <p:attrName>ppt_x</p:attrName>
                                          <p:attrName>ppt_y</p:attrName>
                                        </p:attrNameLst>
                                      </p:cBhvr>
                                      <p:rCtr x="19010" y="-509"/>
                                    </p:animMotion>
                                  </p:childTnLst>
                                </p:cTn>
                              </p:par>
                            </p:childTnLst>
                          </p:cTn>
                        </p:par>
                        <p:par>
                          <p:cTn id="20" fill="hold" nodeType="afterGroup">
                            <p:stCondLst>
                              <p:cond delay="20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70"/>
                                        </p:tgtEl>
                                        <p:attrNameLst>
                                          <p:attrName>style.visibility</p:attrName>
                                        </p:attrNameLst>
                                      </p:cBhvr>
                                      <p:to>
                                        <p:strVal val="hidden"/>
                                      </p:to>
                                    </p:set>
                                  </p:childTnLst>
                                </p:cTn>
                              </p:par>
                            </p:childTnLst>
                          </p:cTn>
                        </p:par>
                        <p:par>
                          <p:cTn id="48" fill="hold" nodeType="afterGroup">
                            <p:stCondLst>
                              <p:cond delay="2000"/>
                            </p:stCondLst>
                            <p:childTnLst>
                              <p:par>
                                <p:cTn id="49" presetID="42" presetClass="path" presetSubtype="0" accel="50000" decel="50000" fill="hold" grpId="1" nodeType="afterEffect">
                                  <p:stCondLst>
                                    <p:cond delay="0"/>
                                  </p:stCondLst>
                                  <p:childTnLst>
                                    <p:animMotion origin="layout" path="M -8.33333E-7 0.00139 L -0.06371 0.0493 " pathEditMode="relative" rAng="0" ptsTypes="AA">
                                      <p:cBhvr>
                                        <p:cTn id="50" dur="2000" fill="hold"/>
                                        <p:tgtEl>
                                          <p:spTgt spid="92"/>
                                        </p:tgtEl>
                                        <p:attrNameLst>
                                          <p:attrName>ppt_x</p:attrName>
                                          <p:attrName>ppt_y</p:attrName>
                                        </p:attrNameLst>
                                      </p:cBhvr>
                                      <p:rCtr x="-3194" y="2384"/>
                                    </p:animMotion>
                                  </p:childTnLst>
                                </p:cTn>
                              </p:par>
                              <p:par>
                                <p:cTn id="51" presetID="42" presetClass="path" presetSubtype="0" accel="50000" decel="50000" fill="hold" grpId="1" nodeType="withEffect">
                                  <p:stCondLst>
                                    <p:cond delay="0"/>
                                  </p:stCondLst>
                                  <p:childTnLst>
                                    <p:animMotion origin="layout" path="M -4.44444E-6 2.96296E-6 L -0.15052 0.04791 " pathEditMode="relative" rAng="0" ptsTypes="AA">
                                      <p:cBhvr>
                                        <p:cTn id="52" dur="2000" fill="hold"/>
                                        <p:tgtEl>
                                          <p:spTgt spid="91"/>
                                        </p:tgtEl>
                                        <p:attrNameLst>
                                          <p:attrName>ppt_x</p:attrName>
                                          <p:attrName>ppt_y</p:attrName>
                                        </p:attrNameLst>
                                      </p:cBhvr>
                                      <p:rCtr x="-7535" y="2384"/>
                                    </p:animMotion>
                                  </p:childTnLst>
                                </p:cTn>
                              </p:par>
                              <p:par>
                                <p:cTn id="53" presetID="42" presetClass="path" presetSubtype="0" accel="50000" decel="50000" fill="hold" grpId="1" nodeType="withEffect">
                                  <p:stCondLst>
                                    <p:cond delay="0"/>
                                  </p:stCondLst>
                                  <p:childTnLst>
                                    <p:animMotion origin="layout" path="M -4.44444E-6 1.11022E-16 L -0.09531 0.06829 " pathEditMode="relative" rAng="0" ptsTypes="AA">
                                      <p:cBhvr>
                                        <p:cTn id="54" dur="2000" fill="hold"/>
                                        <p:tgtEl>
                                          <p:spTgt spid="90"/>
                                        </p:tgtEl>
                                        <p:attrNameLst>
                                          <p:attrName>ppt_x</p:attrName>
                                          <p:attrName>ppt_y</p:attrName>
                                        </p:attrNameLst>
                                      </p:cBhvr>
                                      <p:rCtr x="-4774" y="3403"/>
                                    </p:animMotion>
                                  </p:childTnLst>
                                </p:cTn>
                              </p:par>
                              <p:par>
                                <p:cTn id="55" presetID="42" presetClass="path" presetSubtype="0" accel="50000" decel="50000" fill="hold" grpId="1" nodeType="withEffect">
                                  <p:stCondLst>
                                    <p:cond delay="0"/>
                                  </p:stCondLst>
                                  <p:childTnLst>
                                    <p:animMotion origin="layout" path="M -4.44444E-6 1.48148E-6 L -0.06388 0.0787 " pathEditMode="relative" rAng="0" ptsTypes="AA">
                                      <p:cBhvr>
                                        <p:cTn id="56" dur="2000" fill="hold"/>
                                        <p:tgtEl>
                                          <p:spTgt spid="89"/>
                                        </p:tgtEl>
                                        <p:attrNameLst>
                                          <p:attrName>ppt_x</p:attrName>
                                          <p:attrName>ppt_y</p:attrName>
                                        </p:attrNameLst>
                                      </p:cBhvr>
                                      <p:rCtr x="-3194" y="3935"/>
                                    </p:animMotion>
                                  </p:childTnLst>
                                </p:cTn>
                              </p:par>
                              <p:par>
                                <p:cTn id="57" presetID="42" presetClass="path" presetSubtype="0" accel="50000" decel="50000" fill="hold" grpId="1" nodeType="withEffect">
                                  <p:stCondLst>
                                    <p:cond delay="0"/>
                                  </p:stCondLst>
                                  <p:childTnLst>
                                    <p:animMotion origin="layout" path="M -0.00087 -0.01574 L -0.13559 0.09444 " pathEditMode="relative" rAng="0" ptsTypes="AA">
                                      <p:cBhvr>
                                        <p:cTn id="58" dur="2000" fill="hold"/>
                                        <p:tgtEl>
                                          <p:spTgt spid="88"/>
                                        </p:tgtEl>
                                        <p:attrNameLst>
                                          <p:attrName>ppt_x</p:attrName>
                                          <p:attrName>ppt_y</p:attrName>
                                        </p:attrNameLst>
                                      </p:cBhvr>
                                      <p:rCtr x="-6736" y="5509"/>
                                    </p:animMotion>
                                  </p:childTnLst>
                                </p:cTn>
                              </p:par>
                              <p:par>
                                <p:cTn id="59" presetID="42" presetClass="path" presetSubtype="0" accel="50000" decel="50000" fill="hold" grpId="1" nodeType="withEffect">
                                  <p:stCondLst>
                                    <p:cond delay="0"/>
                                  </p:stCondLst>
                                  <p:childTnLst>
                                    <p:animMotion origin="layout" path="M -0.00087 0.01435 L -0.08837 0.10209 " pathEditMode="relative" rAng="0" ptsTypes="AA">
                                      <p:cBhvr>
                                        <p:cTn id="60" dur="2000" fill="hold"/>
                                        <p:tgtEl>
                                          <p:spTgt spid="87"/>
                                        </p:tgtEl>
                                        <p:attrNameLst>
                                          <p:attrName>ppt_x</p:attrName>
                                          <p:attrName>ppt_y</p:attrName>
                                        </p:attrNameLst>
                                      </p:cBhvr>
                                      <p:rCtr x="-4375" y="4375"/>
                                    </p:animMotion>
                                  </p:childTnLst>
                                </p:cTn>
                              </p:par>
                              <p:par>
                                <p:cTn id="61" presetID="42" presetClass="path" presetSubtype="0" accel="50000" decel="50000" fill="hold" grpId="1" nodeType="withEffect">
                                  <p:stCondLst>
                                    <p:cond delay="0"/>
                                  </p:stCondLst>
                                  <p:childTnLst>
                                    <p:animMotion origin="layout" path="M -4.44444E-6 2.96296E-6 L -0.0717 0.03611 " pathEditMode="relative" rAng="0" ptsTypes="AA">
                                      <p:cBhvr>
                                        <p:cTn id="62" dur="2000" fill="hold"/>
                                        <p:tgtEl>
                                          <p:spTgt spid="86"/>
                                        </p:tgtEl>
                                        <p:attrNameLst>
                                          <p:attrName>ppt_x</p:attrName>
                                          <p:attrName>ppt_y</p:attrName>
                                        </p:attrNameLst>
                                      </p:cBhvr>
                                      <p:rCtr x="-3594" y="1806"/>
                                    </p:animMotion>
                                  </p:childTnLst>
                                </p:cTn>
                              </p:par>
                              <p:par>
                                <p:cTn id="63" presetID="42" presetClass="path" presetSubtype="0" accel="50000" decel="50000" fill="hold" grpId="1" nodeType="withEffect">
                                  <p:stCondLst>
                                    <p:cond delay="0"/>
                                  </p:stCondLst>
                                  <p:childTnLst>
                                    <p:animMotion origin="layout" path="M -4.44444E-6 3.7037E-7 L -0.11892 0.03704 " pathEditMode="relative" rAng="0" ptsTypes="AA">
                                      <p:cBhvr>
                                        <p:cTn id="64" dur="2000" fill="hold"/>
                                        <p:tgtEl>
                                          <p:spTgt spid="85"/>
                                        </p:tgtEl>
                                        <p:attrNameLst>
                                          <p:attrName>ppt_x</p:attrName>
                                          <p:attrName>ppt_y</p:attrName>
                                        </p:attrNameLst>
                                      </p:cBhvr>
                                      <p:rCtr x="-5955" y="1852"/>
                                    </p:animMotion>
                                  </p:childTnLst>
                                </p:cTn>
                              </p:par>
                              <p:par>
                                <p:cTn id="65" presetID="42" presetClass="path" presetSubtype="0" accel="50000" decel="50000" fill="hold" grpId="1" nodeType="withEffect">
                                  <p:stCondLst>
                                    <p:cond delay="0"/>
                                  </p:stCondLst>
                                  <p:childTnLst>
                                    <p:animMotion origin="layout" path="M -4.44444E-6 3.33333E-6 L -0.0717 0.02685 " pathEditMode="relative" rAng="0" ptsTypes="AA">
                                      <p:cBhvr>
                                        <p:cTn id="66" dur="2000" fill="hold"/>
                                        <p:tgtEl>
                                          <p:spTgt spid="84"/>
                                        </p:tgtEl>
                                        <p:attrNameLst>
                                          <p:attrName>ppt_x</p:attrName>
                                          <p:attrName>ppt_y</p:attrName>
                                        </p:attrNameLst>
                                      </p:cBhvr>
                                      <p:rCtr x="-3594" y="1343"/>
                                    </p:animMotion>
                                  </p:childTnLst>
                                </p:cTn>
                              </p:par>
                              <p:par>
                                <p:cTn id="67" presetID="42" presetClass="path" presetSubtype="0" accel="50000" decel="50000" fill="hold" grpId="1" nodeType="withEffect">
                                  <p:stCondLst>
                                    <p:cond delay="0"/>
                                  </p:stCondLst>
                                  <p:childTnLst>
                                    <p:animMotion origin="layout" path="M -4.44444E-6 4.81481E-6 L -0.11111 0.0162 " pathEditMode="relative" rAng="0" ptsTypes="AA">
                                      <p:cBhvr>
                                        <p:cTn id="68" dur="2000" fill="hold"/>
                                        <p:tgtEl>
                                          <p:spTgt spid="83"/>
                                        </p:tgtEl>
                                        <p:attrNameLst>
                                          <p:attrName>ppt_x</p:attrName>
                                          <p:attrName>ppt_y</p:attrName>
                                        </p:attrNameLst>
                                      </p:cBhvr>
                                      <p:rCtr x="-5556" y="810"/>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xit" presetSubtype="32" fill="hold" grpId="2" nodeType="clickEffect">
                                  <p:stCondLst>
                                    <p:cond delay="0"/>
                                  </p:stCondLst>
                                  <p:childTnLst>
                                    <p:anim calcmode="lin" valueType="num">
                                      <p:cBhvr>
                                        <p:cTn id="72" dur="500"/>
                                        <p:tgtEl>
                                          <p:spTgt spid="92"/>
                                        </p:tgtEl>
                                        <p:attrNameLst>
                                          <p:attrName>ppt_w</p:attrName>
                                        </p:attrNameLst>
                                      </p:cBhvr>
                                      <p:tavLst>
                                        <p:tav tm="0">
                                          <p:val>
                                            <p:strVal val="ppt_w"/>
                                          </p:val>
                                        </p:tav>
                                        <p:tav tm="100000">
                                          <p:val>
                                            <p:fltVal val="0"/>
                                          </p:val>
                                        </p:tav>
                                      </p:tavLst>
                                    </p:anim>
                                    <p:anim calcmode="lin" valueType="num">
                                      <p:cBhvr>
                                        <p:cTn id="73" dur="500"/>
                                        <p:tgtEl>
                                          <p:spTgt spid="92"/>
                                        </p:tgtEl>
                                        <p:attrNameLst>
                                          <p:attrName>ppt_h</p:attrName>
                                        </p:attrNameLst>
                                      </p:cBhvr>
                                      <p:tavLst>
                                        <p:tav tm="0">
                                          <p:val>
                                            <p:strVal val="ppt_h"/>
                                          </p:val>
                                        </p:tav>
                                        <p:tav tm="100000">
                                          <p:val>
                                            <p:fltVal val="0"/>
                                          </p:val>
                                        </p:tav>
                                      </p:tavLst>
                                    </p:anim>
                                    <p:animEffect transition="out" filter="fade">
                                      <p:cBhvr>
                                        <p:cTn id="74" dur="500"/>
                                        <p:tgtEl>
                                          <p:spTgt spid="92"/>
                                        </p:tgtEl>
                                      </p:cBhvr>
                                    </p:animEffect>
                                    <p:set>
                                      <p:cBhvr>
                                        <p:cTn id="75" dur="1" fill="hold">
                                          <p:stCondLst>
                                            <p:cond delay="499"/>
                                          </p:stCondLst>
                                        </p:cTn>
                                        <p:tgtEl>
                                          <p:spTgt spid="92"/>
                                        </p:tgtEl>
                                        <p:attrNameLst>
                                          <p:attrName>style.visibility</p:attrName>
                                        </p:attrNameLst>
                                      </p:cBhvr>
                                      <p:to>
                                        <p:strVal val="hidden"/>
                                      </p:to>
                                    </p:set>
                                  </p:childTnLst>
                                </p:cTn>
                              </p:par>
                            </p:childTnLst>
                          </p:cTn>
                        </p:par>
                        <p:par>
                          <p:cTn id="76" fill="hold" nodeType="afterGroup">
                            <p:stCondLst>
                              <p:cond delay="500"/>
                            </p:stCondLst>
                            <p:childTnLst>
                              <p:par>
                                <p:cTn id="77" presetID="53" presetClass="exit" presetSubtype="32" fill="hold" grpId="2" nodeType="afterEffect">
                                  <p:stCondLst>
                                    <p:cond delay="0"/>
                                  </p:stCondLst>
                                  <p:childTnLst>
                                    <p:anim calcmode="lin" valueType="num">
                                      <p:cBhvr>
                                        <p:cTn id="78" dur="500"/>
                                        <p:tgtEl>
                                          <p:spTgt spid="91"/>
                                        </p:tgtEl>
                                        <p:attrNameLst>
                                          <p:attrName>ppt_w</p:attrName>
                                        </p:attrNameLst>
                                      </p:cBhvr>
                                      <p:tavLst>
                                        <p:tav tm="0">
                                          <p:val>
                                            <p:strVal val="ppt_w"/>
                                          </p:val>
                                        </p:tav>
                                        <p:tav tm="100000">
                                          <p:val>
                                            <p:fltVal val="0"/>
                                          </p:val>
                                        </p:tav>
                                      </p:tavLst>
                                    </p:anim>
                                    <p:anim calcmode="lin" valueType="num">
                                      <p:cBhvr>
                                        <p:cTn id="79" dur="500"/>
                                        <p:tgtEl>
                                          <p:spTgt spid="91"/>
                                        </p:tgtEl>
                                        <p:attrNameLst>
                                          <p:attrName>ppt_h</p:attrName>
                                        </p:attrNameLst>
                                      </p:cBhvr>
                                      <p:tavLst>
                                        <p:tav tm="0">
                                          <p:val>
                                            <p:strVal val="ppt_h"/>
                                          </p:val>
                                        </p:tav>
                                        <p:tav tm="100000">
                                          <p:val>
                                            <p:fltVal val="0"/>
                                          </p:val>
                                        </p:tav>
                                      </p:tavLst>
                                    </p:anim>
                                    <p:animEffect transition="out" filter="fade">
                                      <p:cBhvr>
                                        <p:cTn id="80" dur="500"/>
                                        <p:tgtEl>
                                          <p:spTgt spid="91"/>
                                        </p:tgtEl>
                                      </p:cBhvr>
                                    </p:animEffect>
                                    <p:set>
                                      <p:cBhvr>
                                        <p:cTn id="81" dur="1" fill="hold">
                                          <p:stCondLst>
                                            <p:cond delay="499"/>
                                          </p:stCondLst>
                                        </p:cTn>
                                        <p:tgtEl>
                                          <p:spTgt spid="91"/>
                                        </p:tgtEl>
                                        <p:attrNameLst>
                                          <p:attrName>style.visibility</p:attrName>
                                        </p:attrNameLst>
                                      </p:cBhvr>
                                      <p:to>
                                        <p:strVal val="hidden"/>
                                      </p:to>
                                    </p:set>
                                  </p:childTnLst>
                                </p:cTn>
                              </p:par>
                            </p:childTnLst>
                          </p:cTn>
                        </p:par>
                        <p:par>
                          <p:cTn id="82" fill="hold" nodeType="afterGroup">
                            <p:stCondLst>
                              <p:cond delay="1000"/>
                            </p:stCondLst>
                            <p:childTnLst>
                              <p:par>
                                <p:cTn id="83" presetID="53" presetClass="exit" presetSubtype="32" fill="hold" grpId="2" nodeType="afterEffect">
                                  <p:stCondLst>
                                    <p:cond delay="0"/>
                                  </p:stCondLst>
                                  <p:childTnLst>
                                    <p:anim calcmode="lin" valueType="num">
                                      <p:cBhvr>
                                        <p:cTn id="84" dur="500"/>
                                        <p:tgtEl>
                                          <p:spTgt spid="90"/>
                                        </p:tgtEl>
                                        <p:attrNameLst>
                                          <p:attrName>ppt_w</p:attrName>
                                        </p:attrNameLst>
                                      </p:cBhvr>
                                      <p:tavLst>
                                        <p:tav tm="0">
                                          <p:val>
                                            <p:strVal val="ppt_w"/>
                                          </p:val>
                                        </p:tav>
                                        <p:tav tm="100000">
                                          <p:val>
                                            <p:fltVal val="0"/>
                                          </p:val>
                                        </p:tav>
                                      </p:tavLst>
                                    </p:anim>
                                    <p:anim calcmode="lin" valueType="num">
                                      <p:cBhvr>
                                        <p:cTn id="85" dur="500"/>
                                        <p:tgtEl>
                                          <p:spTgt spid="90"/>
                                        </p:tgtEl>
                                        <p:attrNameLst>
                                          <p:attrName>ppt_h</p:attrName>
                                        </p:attrNameLst>
                                      </p:cBhvr>
                                      <p:tavLst>
                                        <p:tav tm="0">
                                          <p:val>
                                            <p:strVal val="ppt_h"/>
                                          </p:val>
                                        </p:tav>
                                        <p:tav tm="100000">
                                          <p:val>
                                            <p:fltVal val="0"/>
                                          </p:val>
                                        </p:tav>
                                      </p:tavLst>
                                    </p:anim>
                                    <p:animEffect transition="out" filter="fade">
                                      <p:cBhvr>
                                        <p:cTn id="86" dur="500"/>
                                        <p:tgtEl>
                                          <p:spTgt spid="90"/>
                                        </p:tgtEl>
                                      </p:cBhvr>
                                    </p:animEffect>
                                    <p:set>
                                      <p:cBhvr>
                                        <p:cTn id="87" dur="1" fill="hold">
                                          <p:stCondLst>
                                            <p:cond delay="499"/>
                                          </p:stCondLst>
                                        </p:cTn>
                                        <p:tgtEl>
                                          <p:spTgt spid="90"/>
                                        </p:tgtEl>
                                        <p:attrNameLst>
                                          <p:attrName>style.visibility</p:attrName>
                                        </p:attrNameLst>
                                      </p:cBhvr>
                                      <p:to>
                                        <p:strVal val="hidden"/>
                                      </p:to>
                                    </p:set>
                                  </p:childTnLst>
                                </p:cTn>
                              </p:par>
                            </p:childTnLst>
                          </p:cTn>
                        </p:par>
                        <p:par>
                          <p:cTn id="88" fill="hold" nodeType="afterGroup">
                            <p:stCondLst>
                              <p:cond delay="1500"/>
                            </p:stCondLst>
                            <p:childTnLst>
                              <p:par>
                                <p:cTn id="89" presetID="53" presetClass="exit" presetSubtype="32" fill="hold" grpId="2" nodeType="afterEffect">
                                  <p:stCondLst>
                                    <p:cond delay="0"/>
                                  </p:stCondLst>
                                  <p:childTnLst>
                                    <p:anim calcmode="lin" valueType="num">
                                      <p:cBhvr>
                                        <p:cTn id="90" dur="500"/>
                                        <p:tgtEl>
                                          <p:spTgt spid="89"/>
                                        </p:tgtEl>
                                        <p:attrNameLst>
                                          <p:attrName>ppt_w</p:attrName>
                                        </p:attrNameLst>
                                      </p:cBhvr>
                                      <p:tavLst>
                                        <p:tav tm="0">
                                          <p:val>
                                            <p:strVal val="ppt_w"/>
                                          </p:val>
                                        </p:tav>
                                        <p:tav tm="100000">
                                          <p:val>
                                            <p:fltVal val="0"/>
                                          </p:val>
                                        </p:tav>
                                      </p:tavLst>
                                    </p:anim>
                                    <p:anim calcmode="lin" valueType="num">
                                      <p:cBhvr>
                                        <p:cTn id="91" dur="500"/>
                                        <p:tgtEl>
                                          <p:spTgt spid="89"/>
                                        </p:tgtEl>
                                        <p:attrNameLst>
                                          <p:attrName>ppt_h</p:attrName>
                                        </p:attrNameLst>
                                      </p:cBhvr>
                                      <p:tavLst>
                                        <p:tav tm="0">
                                          <p:val>
                                            <p:strVal val="ppt_h"/>
                                          </p:val>
                                        </p:tav>
                                        <p:tav tm="100000">
                                          <p:val>
                                            <p:fltVal val="0"/>
                                          </p:val>
                                        </p:tav>
                                      </p:tavLst>
                                    </p:anim>
                                    <p:animEffect transition="out" filter="fade">
                                      <p:cBhvr>
                                        <p:cTn id="92" dur="500"/>
                                        <p:tgtEl>
                                          <p:spTgt spid="89"/>
                                        </p:tgtEl>
                                      </p:cBhvr>
                                    </p:animEffect>
                                    <p:set>
                                      <p:cBhvr>
                                        <p:cTn id="93" dur="1" fill="hold">
                                          <p:stCondLst>
                                            <p:cond delay="499"/>
                                          </p:stCondLst>
                                        </p:cTn>
                                        <p:tgtEl>
                                          <p:spTgt spid="89"/>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xit" presetSubtype="32" fill="hold" grpId="2" nodeType="afterEffect">
                                  <p:stCondLst>
                                    <p:cond delay="0"/>
                                  </p:stCondLst>
                                  <p:childTnLst>
                                    <p:anim calcmode="lin" valueType="num">
                                      <p:cBhvr>
                                        <p:cTn id="96" dur="500"/>
                                        <p:tgtEl>
                                          <p:spTgt spid="88"/>
                                        </p:tgtEl>
                                        <p:attrNameLst>
                                          <p:attrName>ppt_w</p:attrName>
                                        </p:attrNameLst>
                                      </p:cBhvr>
                                      <p:tavLst>
                                        <p:tav tm="0">
                                          <p:val>
                                            <p:strVal val="ppt_w"/>
                                          </p:val>
                                        </p:tav>
                                        <p:tav tm="100000">
                                          <p:val>
                                            <p:fltVal val="0"/>
                                          </p:val>
                                        </p:tav>
                                      </p:tavLst>
                                    </p:anim>
                                    <p:anim calcmode="lin" valueType="num">
                                      <p:cBhvr>
                                        <p:cTn id="97" dur="500"/>
                                        <p:tgtEl>
                                          <p:spTgt spid="88"/>
                                        </p:tgtEl>
                                        <p:attrNameLst>
                                          <p:attrName>ppt_h</p:attrName>
                                        </p:attrNameLst>
                                      </p:cBhvr>
                                      <p:tavLst>
                                        <p:tav tm="0">
                                          <p:val>
                                            <p:strVal val="ppt_h"/>
                                          </p:val>
                                        </p:tav>
                                        <p:tav tm="100000">
                                          <p:val>
                                            <p:fltVal val="0"/>
                                          </p:val>
                                        </p:tav>
                                      </p:tavLst>
                                    </p:anim>
                                    <p:animEffect transition="out" filter="fade">
                                      <p:cBhvr>
                                        <p:cTn id="98" dur="500"/>
                                        <p:tgtEl>
                                          <p:spTgt spid="88"/>
                                        </p:tgtEl>
                                      </p:cBhvr>
                                    </p:animEffect>
                                    <p:set>
                                      <p:cBhvr>
                                        <p:cTn id="99" dur="1" fill="hold">
                                          <p:stCondLst>
                                            <p:cond delay="499"/>
                                          </p:stCondLst>
                                        </p:cTn>
                                        <p:tgtEl>
                                          <p:spTgt spid="88"/>
                                        </p:tgtEl>
                                        <p:attrNameLst>
                                          <p:attrName>style.visibility</p:attrName>
                                        </p:attrNameLst>
                                      </p:cBhvr>
                                      <p:to>
                                        <p:strVal val="hidden"/>
                                      </p:to>
                                    </p:set>
                                  </p:childTnLst>
                                </p:cTn>
                              </p:par>
                            </p:childTnLst>
                          </p:cTn>
                        </p:par>
                        <p:par>
                          <p:cTn id="100" fill="hold" nodeType="afterGroup">
                            <p:stCondLst>
                              <p:cond delay="2500"/>
                            </p:stCondLst>
                            <p:childTnLst>
                              <p:par>
                                <p:cTn id="101" presetID="53" presetClass="exit" presetSubtype="32" fill="hold" grpId="2" nodeType="afterEffect">
                                  <p:stCondLst>
                                    <p:cond delay="0"/>
                                  </p:stCondLst>
                                  <p:childTnLst>
                                    <p:anim calcmode="lin" valueType="num">
                                      <p:cBhvr>
                                        <p:cTn id="102" dur="500"/>
                                        <p:tgtEl>
                                          <p:spTgt spid="87"/>
                                        </p:tgtEl>
                                        <p:attrNameLst>
                                          <p:attrName>ppt_w</p:attrName>
                                        </p:attrNameLst>
                                      </p:cBhvr>
                                      <p:tavLst>
                                        <p:tav tm="0">
                                          <p:val>
                                            <p:strVal val="ppt_w"/>
                                          </p:val>
                                        </p:tav>
                                        <p:tav tm="100000">
                                          <p:val>
                                            <p:fltVal val="0"/>
                                          </p:val>
                                        </p:tav>
                                      </p:tavLst>
                                    </p:anim>
                                    <p:anim calcmode="lin" valueType="num">
                                      <p:cBhvr>
                                        <p:cTn id="103" dur="500"/>
                                        <p:tgtEl>
                                          <p:spTgt spid="87"/>
                                        </p:tgtEl>
                                        <p:attrNameLst>
                                          <p:attrName>ppt_h</p:attrName>
                                        </p:attrNameLst>
                                      </p:cBhvr>
                                      <p:tavLst>
                                        <p:tav tm="0">
                                          <p:val>
                                            <p:strVal val="ppt_h"/>
                                          </p:val>
                                        </p:tav>
                                        <p:tav tm="100000">
                                          <p:val>
                                            <p:fltVal val="0"/>
                                          </p:val>
                                        </p:tav>
                                      </p:tavLst>
                                    </p:anim>
                                    <p:animEffect transition="out" filter="fade">
                                      <p:cBhvr>
                                        <p:cTn id="104" dur="500"/>
                                        <p:tgtEl>
                                          <p:spTgt spid="87"/>
                                        </p:tgtEl>
                                      </p:cBhvr>
                                    </p:animEffect>
                                    <p:set>
                                      <p:cBhvr>
                                        <p:cTn id="105" dur="1" fill="hold">
                                          <p:stCondLst>
                                            <p:cond delay="499"/>
                                          </p:stCondLst>
                                        </p:cTn>
                                        <p:tgtEl>
                                          <p:spTgt spid="87"/>
                                        </p:tgtEl>
                                        <p:attrNameLst>
                                          <p:attrName>style.visibility</p:attrName>
                                        </p:attrNameLst>
                                      </p:cBhvr>
                                      <p:to>
                                        <p:strVal val="hidden"/>
                                      </p:to>
                                    </p:set>
                                  </p:childTnLst>
                                </p:cTn>
                              </p:par>
                            </p:childTnLst>
                          </p:cTn>
                        </p:par>
                        <p:par>
                          <p:cTn id="106" fill="hold" nodeType="afterGroup">
                            <p:stCondLst>
                              <p:cond delay="3000"/>
                            </p:stCondLst>
                            <p:childTnLst>
                              <p:par>
                                <p:cTn id="107" presetID="53" presetClass="exit" presetSubtype="32" fill="hold" grpId="0" nodeType="afterEffect">
                                  <p:stCondLst>
                                    <p:cond delay="0"/>
                                  </p:stCondLst>
                                  <p:childTnLst>
                                    <p:anim calcmode="lin" valueType="num">
                                      <p:cBhvr>
                                        <p:cTn id="108" dur="500"/>
                                        <p:tgtEl>
                                          <p:spTgt spid="80"/>
                                        </p:tgtEl>
                                        <p:attrNameLst>
                                          <p:attrName>ppt_w</p:attrName>
                                        </p:attrNameLst>
                                      </p:cBhvr>
                                      <p:tavLst>
                                        <p:tav tm="0">
                                          <p:val>
                                            <p:strVal val="ppt_w"/>
                                          </p:val>
                                        </p:tav>
                                        <p:tav tm="100000">
                                          <p:val>
                                            <p:fltVal val="0"/>
                                          </p:val>
                                        </p:tav>
                                      </p:tavLst>
                                    </p:anim>
                                    <p:anim calcmode="lin" valueType="num">
                                      <p:cBhvr>
                                        <p:cTn id="109" dur="500"/>
                                        <p:tgtEl>
                                          <p:spTgt spid="80"/>
                                        </p:tgtEl>
                                        <p:attrNameLst>
                                          <p:attrName>ppt_h</p:attrName>
                                        </p:attrNameLst>
                                      </p:cBhvr>
                                      <p:tavLst>
                                        <p:tav tm="0">
                                          <p:val>
                                            <p:strVal val="ppt_h"/>
                                          </p:val>
                                        </p:tav>
                                        <p:tav tm="100000">
                                          <p:val>
                                            <p:fltVal val="0"/>
                                          </p:val>
                                        </p:tav>
                                      </p:tavLst>
                                    </p:anim>
                                    <p:animEffect transition="out" filter="fade">
                                      <p:cBhvr>
                                        <p:cTn id="110" dur="500"/>
                                        <p:tgtEl>
                                          <p:spTgt spid="80"/>
                                        </p:tgtEl>
                                      </p:cBhvr>
                                    </p:animEffect>
                                    <p:set>
                                      <p:cBhvr>
                                        <p:cTn id="111" dur="1" fill="hold">
                                          <p:stCondLst>
                                            <p:cond delay="499"/>
                                          </p:stCondLst>
                                        </p:cTn>
                                        <p:tgtEl>
                                          <p:spTgt spid="80"/>
                                        </p:tgtEl>
                                        <p:attrNameLst>
                                          <p:attrName>style.visibility</p:attrName>
                                        </p:attrNameLst>
                                      </p:cBhvr>
                                      <p:to>
                                        <p:strVal val="hidden"/>
                                      </p:to>
                                    </p:set>
                                  </p:childTnLst>
                                </p:cTn>
                              </p:par>
                            </p:childTnLst>
                          </p:cTn>
                        </p:par>
                        <p:par>
                          <p:cTn id="112" fill="hold" nodeType="afterGroup">
                            <p:stCondLst>
                              <p:cond delay="3500"/>
                            </p:stCondLst>
                            <p:childTnLst>
                              <p:par>
                                <p:cTn id="113" presetID="53" presetClass="exit" presetSubtype="32" fill="hold" grpId="0" nodeType="afterEffect">
                                  <p:stCondLst>
                                    <p:cond delay="0"/>
                                  </p:stCondLst>
                                  <p:childTnLst>
                                    <p:anim calcmode="lin" valueType="num">
                                      <p:cBhvr>
                                        <p:cTn id="114" dur="500"/>
                                        <p:tgtEl>
                                          <p:spTgt spid="79"/>
                                        </p:tgtEl>
                                        <p:attrNameLst>
                                          <p:attrName>ppt_w</p:attrName>
                                        </p:attrNameLst>
                                      </p:cBhvr>
                                      <p:tavLst>
                                        <p:tav tm="0">
                                          <p:val>
                                            <p:strVal val="ppt_w"/>
                                          </p:val>
                                        </p:tav>
                                        <p:tav tm="100000">
                                          <p:val>
                                            <p:fltVal val="0"/>
                                          </p:val>
                                        </p:tav>
                                      </p:tavLst>
                                    </p:anim>
                                    <p:anim calcmode="lin" valueType="num">
                                      <p:cBhvr>
                                        <p:cTn id="115" dur="500"/>
                                        <p:tgtEl>
                                          <p:spTgt spid="79"/>
                                        </p:tgtEl>
                                        <p:attrNameLst>
                                          <p:attrName>ppt_h</p:attrName>
                                        </p:attrNameLst>
                                      </p:cBhvr>
                                      <p:tavLst>
                                        <p:tav tm="0">
                                          <p:val>
                                            <p:strVal val="ppt_h"/>
                                          </p:val>
                                        </p:tav>
                                        <p:tav tm="100000">
                                          <p:val>
                                            <p:fltVal val="0"/>
                                          </p:val>
                                        </p:tav>
                                      </p:tavLst>
                                    </p:anim>
                                    <p:animEffect transition="out" filter="fade">
                                      <p:cBhvr>
                                        <p:cTn id="116" dur="500"/>
                                        <p:tgtEl>
                                          <p:spTgt spid="79"/>
                                        </p:tgtEl>
                                      </p:cBhvr>
                                    </p:animEffect>
                                    <p:set>
                                      <p:cBhvr>
                                        <p:cTn id="117"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7"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l" eaLnBrk="1" hangingPunct="1"/>
            <a:r>
              <a:rPr lang="en-GB" altLang="en-US" sz="3600"/>
              <a:t>Taking Away Two Digit Numbers (Exchange)</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54 - 28</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19460" name="Straight Connector 63"/>
          <p:cNvCxnSpPr>
            <a:cxnSpLocks noChangeShapeType="1"/>
          </p:cNvCxnSpPr>
          <p:nvPr/>
        </p:nvCxnSpPr>
        <p:spPr bwMode="auto">
          <a:xfrm flipH="1">
            <a:off x="2370138" y="29384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1" name="Straight Connector 79"/>
          <p:cNvCxnSpPr>
            <a:cxnSpLocks noChangeShapeType="1"/>
          </p:cNvCxnSpPr>
          <p:nvPr/>
        </p:nvCxnSpPr>
        <p:spPr bwMode="auto">
          <a:xfrm flipH="1">
            <a:off x="2717800" y="29098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2" name="Straight Connector 81"/>
          <p:cNvCxnSpPr>
            <a:cxnSpLocks noChangeShapeType="1"/>
          </p:cNvCxnSpPr>
          <p:nvPr/>
        </p:nvCxnSpPr>
        <p:spPr bwMode="auto">
          <a:xfrm flipH="1">
            <a:off x="3033713" y="29972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3" name="Straight Connector 82"/>
          <p:cNvCxnSpPr>
            <a:cxnSpLocks noChangeShapeType="1"/>
          </p:cNvCxnSpPr>
          <p:nvPr/>
        </p:nvCxnSpPr>
        <p:spPr bwMode="auto">
          <a:xfrm flipH="1">
            <a:off x="2141538" y="27987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4" name="Straight Connector 83"/>
          <p:cNvCxnSpPr>
            <a:cxnSpLocks noChangeShapeType="1"/>
          </p:cNvCxnSpPr>
          <p:nvPr/>
        </p:nvCxnSpPr>
        <p:spPr bwMode="auto">
          <a:xfrm flipH="1">
            <a:off x="1814513" y="27717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9465" name="Oval 64"/>
          <p:cNvSpPr>
            <a:spLocks noChangeArrowheads="1"/>
          </p:cNvSpPr>
          <p:nvPr/>
        </p:nvSpPr>
        <p:spPr bwMode="auto">
          <a:xfrm>
            <a:off x="3806825" y="31607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6" name="Oval 84"/>
          <p:cNvSpPr>
            <a:spLocks noChangeArrowheads="1"/>
          </p:cNvSpPr>
          <p:nvPr/>
        </p:nvSpPr>
        <p:spPr bwMode="auto">
          <a:xfrm>
            <a:off x="4013200" y="3405188"/>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7" name="Oval 85"/>
          <p:cNvSpPr>
            <a:spLocks noChangeArrowheads="1"/>
          </p:cNvSpPr>
          <p:nvPr/>
        </p:nvSpPr>
        <p:spPr bwMode="auto">
          <a:xfrm>
            <a:off x="3778250" y="3567113"/>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8" name="Oval 86"/>
          <p:cNvSpPr>
            <a:spLocks noChangeArrowheads="1"/>
          </p:cNvSpPr>
          <p:nvPr/>
        </p:nvSpPr>
        <p:spPr bwMode="auto">
          <a:xfrm>
            <a:off x="4103688" y="38163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9469" name="Straight Connector 4"/>
          <p:cNvCxnSpPr>
            <a:cxnSpLocks noChangeShapeType="1"/>
          </p:cNvCxnSpPr>
          <p:nvPr/>
        </p:nvCxnSpPr>
        <p:spPr bwMode="auto">
          <a:xfrm flipV="1">
            <a:off x="2538413" y="2997200"/>
            <a:ext cx="935037"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0" name="Straight Connector 23"/>
          <p:cNvCxnSpPr>
            <a:cxnSpLocks noChangeShapeType="1"/>
          </p:cNvCxnSpPr>
          <p:nvPr/>
        </p:nvCxnSpPr>
        <p:spPr bwMode="auto">
          <a:xfrm flipV="1">
            <a:off x="2825750" y="3063875"/>
            <a:ext cx="936625"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1" name="Straight Connector 24"/>
          <p:cNvCxnSpPr>
            <a:cxnSpLocks noChangeShapeType="1"/>
          </p:cNvCxnSpPr>
          <p:nvPr/>
        </p:nvCxnSpPr>
        <p:spPr bwMode="auto">
          <a:xfrm flipV="1">
            <a:off x="3756025" y="34004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2" name="Straight Connector 26"/>
          <p:cNvCxnSpPr>
            <a:cxnSpLocks noChangeShapeType="1"/>
          </p:cNvCxnSpPr>
          <p:nvPr/>
        </p:nvCxnSpPr>
        <p:spPr bwMode="auto">
          <a:xfrm flipV="1">
            <a:off x="4024313" y="32115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3" name="Straight Connector 27"/>
          <p:cNvCxnSpPr>
            <a:cxnSpLocks noChangeShapeType="1"/>
          </p:cNvCxnSpPr>
          <p:nvPr/>
        </p:nvCxnSpPr>
        <p:spPr bwMode="auto">
          <a:xfrm flipV="1">
            <a:off x="3806825" y="30273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474" name="Rounded Rectangle 8"/>
          <p:cNvSpPr>
            <a:spLocks noChangeArrowheads="1"/>
          </p:cNvSpPr>
          <p:nvPr/>
        </p:nvSpPr>
        <p:spPr bwMode="auto">
          <a:xfrm rot="863746">
            <a:off x="2009775" y="2557463"/>
            <a:ext cx="581025" cy="2498725"/>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5" name="Rounded Rectangle 31"/>
          <p:cNvSpPr>
            <a:spLocks noChangeArrowheads="1"/>
          </p:cNvSpPr>
          <p:nvPr/>
        </p:nvSpPr>
        <p:spPr bwMode="auto">
          <a:xfrm>
            <a:off x="4376738" y="4084638"/>
            <a:ext cx="1203325" cy="774700"/>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6" name="Rectangle 10"/>
          <p:cNvSpPr>
            <a:spLocks noChangeArrowheads="1"/>
          </p:cNvSpPr>
          <p:nvPr/>
        </p:nvSpPr>
        <p:spPr bwMode="auto">
          <a:xfrm>
            <a:off x="6443663" y="2859088"/>
            <a:ext cx="75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26</a:t>
            </a:r>
          </a:p>
        </p:txBody>
      </p:sp>
      <p:cxnSp>
        <p:nvCxnSpPr>
          <p:cNvPr id="19477" name="Straight Connector 20"/>
          <p:cNvCxnSpPr>
            <a:cxnSpLocks noChangeShapeType="1"/>
          </p:cNvCxnSpPr>
          <p:nvPr/>
        </p:nvCxnSpPr>
        <p:spPr bwMode="auto">
          <a:xfrm flipV="1">
            <a:off x="2124075" y="3057525"/>
            <a:ext cx="935038"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478" name="Oval 21"/>
          <p:cNvSpPr>
            <a:spLocks noChangeArrowheads="1"/>
          </p:cNvSpPr>
          <p:nvPr/>
        </p:nvSpPr>
        <p:spPr bwMode="auto">
          <a:xfrm>
            <a:off x="4716463" y="3259138"/>
            <a:ext cx="179387"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9" name="Oval 22"/>
          <p:cNvSpPr>
            <a:spLocks noChangeArrowheads="1"/>
          </p:cNvSpPr>
          <p:nvPr/>
        </p:nvSpPr>
        <p:spPr bwMode="auto">
          <a:xfrm>
            <a:off x="4678363" y="3624263"/>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0" name="Oval 25"/>
          <p:cNvSpPr>
            <a:spLocks noChangeArrowheads="1"/>
          </p:cNvSpPr>
          <p:nvPr/>
        </p:nvSpPr>
        <p:spPr bwMode="auto">
          <a:xfrm>
            <a:off x="4935538" y="34734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1" name="Oval 28"/>
          <p:cNvSpPr>
            <a:spLocks noChangeArrowheads="1"/>
          </p:cNvSpPr>
          <p:nvPr/>
        </p:nvSpPr>
        <p:spPr bwMode="auto">
          <a:xfrm>
            <a:off x="4956175" y="37782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2" name="Oval 29"/>
          <p:cNvSpPr>
            <a:spLocks noChangeArrowheads="1"/>
          </p:cNvSpPr>
          <p:nvPr/>
        </p:nvSpPr>
        <p:spPr bwMode="auto">
          <a:xfrm>
            <a:off x="4984750" y="462915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3" name="Oval 30"/>
          <p:cNvSpPr>
            <a:spLocks noChangeArrowheads="1"/>
          </p:cNvSpPr>
          <p:nvPr/>
        </p:nvSpPr>
        <p:spPr bwMode="auto">
          <a:xfrm>
            <a:off x="5157788" y="4144963"/>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4" name="Oval 32"/>
          <p:cNvSpPr>
            <a:spLocks noChangeArrowheads="1"/>
          </p:cNvSpPr>
          <p:nvPr/>
        </p:nvSpPr>
        <p:spPr bwMode="auto">
          <a:xfrm>
            <a:off x="4498975" y="42021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5" name="Oval 33"/>
          <p:cNvSpPr>
            <a:spLocks noChangeArrowheads="1"/>
          </p:cNvSpPr>
          <p:nvPr/>
        </p:nvSpPr>
        <p:spPr bwMode="auto">
          <a:xfrm>
            <a:off x="4822825" y="423545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6" name="Oval 34"/>
          <p:cNvSpPr>
            <a:spLocks noChangeArrowheads="1"/>
          </p:cNvSpPr>
          <p:nvPr/>
        </p:nvSpPr>
        <p:spPr bwMode="auto">
          <a:xfrm>
            <a:off x="5143500" y="442912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7" name="Oval 35"/>
          <p:cNvSpPr>
            <a:spLocks noChangeArrowheads="1"/>
          </p:cNvSpPr>
          <p:nvPr/>
        </p:nvSpPr>
        <p:spPr bwMode="auto">
          <a:xfrm>
            <a:off x="4716463" y="4540250"/>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9488" name="Straight Connector 36"/>
          <p:cNvCxnSpPr>
            <a:cxnSpLocks noChangeShapeType="1"/>
          </p:cNvCxnSpPr>
          <p:nvPr/>
        </p:nvCxnSpPr>
        <p:spPr bwMode="auto">
          <a:xfrm flipV="1">
            <a:off x="4678363" y="31210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89" name="Straight Connector 37"/>
          <p:cNvCxnSpPr>
            <a:cxnSpLocks noChangeShapeType="1"/>
          </p:cNvCxnSpPr>
          <p:nvPr/>
        </p:nvCxnSpPr>
        <p:spPr bwMode="auto">
          <a:xfrm flipV="1">
            <a:off x="4105275" y="3652838"/>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0" name="Straight Connector 38"/>
          <p:cNvCxnSpPr>
            <a:cxnSpLocks noChangeShapeType="1"/>
          </p:cNvCxnSpPr>
          <p:nvPr/>
        </p:nvCxnSpPr>
        <p:spPr bwMode="auto">
          <a:xfrm flipV="1">
            <a:off x="4948238" y="33321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1" name="Straight Connector 39"/>
          <p:cNvCxnSpPr>
            <a:cxnSpLocks noChangeShapeType="1"/>
          </p:cNvCxnSpPr>
          <p:nvPr/>
        </p:nvCxnSpPr>
        <p:spPr bwMode="auto">
          <a:xfrm flipV="1">
            <a:off x="4678363" y="35036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2" name="Straight Connector 40"/>
          <p:cNvCxnSpPr>
            <a:cxnSpLocks noChangeShapeType="1"/>
          </p:cNvCxnSpPr>
          <p:nvPr/>
        </p:nvCxnSpPr>
        <p:spPr bwMode="auto">
          <a:xfrm flipV="1">
            <a:off x="4976813" y="3581400"/>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078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C336E-9C70-46C7-9868-7AECE3375D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15427" y="2788340"/>
            <a:ext cx="2351332" cy="1726967"/>
          </a:xfrm>
          <a:prstGeom prst="rect">
            <a:avLst/>
          </a:prstGeom>
        </p:spPr>
      </p:pic>
      <p:sp>
        <p:nvSpPr>
          <p:cNvPr id="2" name="Title 1">
            <a:extLst>
              <a:ext uri="{FF2B5EF4-FFF2-40B4-BE49-F238E27FC236}">
                <a16:creationId xmlns:a16="http://schemas.microsoft.com/office/drawing/2014/main" id="{1C00E1E1-2B76-4DDC-B6D2-993D909B8A78}"/>
              </a:ext>
            </a:extLst>
          </p:cNvPr>
          <p:cNvSpPr>
            <a:spLocks noGrp="1"/>
          </p:cNvSpPr>
          <p:nvPr>
            <p:ph type="title"/>
          </p:nvPr>
        </p:nvSpPr>
        <p:spPr>
          <a:xfrm>
            <a:off x="822960" y="286603"/>
            <a:ext cx="7543800" cy="1450757"/>
          </a:xfrm>
        </p:spPr>
        <p:txBody>
          <a:bodyPr>
            <a:normAutofit/>
          </a:bodyPr>
          <a:lstStyle/>
          <a:p>
            <a:r>
              <a:rPr lang="en-GB" dirty="0"/>
              <a:t>Key Aims</a:t>
            </a:r>
          </a:p>
        </p:txBody>
      </p:sp>
      <p:sp>
        <p:nvSpPr>
          <p:cNvPr id="3" name="Content Placeholder 2">
            <a:extLst>
              <a:ext uri="{FF2B5EF4-FFF2-40B4-BE49-F238E27FC236}">
                <a16:creationId xmlns:a16="http://schemas.microsoft.com/office/drawing/2014/main" id="{1D3A1E05-7275-48AD-9491-7D475D2EE905}"/>
              </a:ext>
            </a:extLst>
          </p:cNvPr>
          <p:cNvSpPr>
            <a:spLocks noGrp="1"/>
          </p:cNvSpPr>
          <p:nvPr>
            <p:ph idx="1"/>
          </p:nvPr>
        </p:nvSpPr>
        <p:spPr>
          <a:xfrm>
            <a:off x="822959" y="1845734"/>
            <a:ext cx="4841240" cy="4023360"/>
          </a:xfrm>
        </p:spPr>
        <p:txBody>
          <a:bodyPr>
            <a:normAutofit/>
          </a:bodyPr>
          <a:lstStyle/>
          <a:p>
            <a:pPr lvl="1">
              <a:buSzPct val="145000"/>
              <a:buFont typeface="Wingdings" panose="05000000000000000000" pitchFamily="2" charset="2"/>
              <a:buChar char="Ø"/>
            </a:pPr>
            <a:r>
              <a:rPr lang="en-GB" sz="1700"/>
              <a:t>To give you an overview of the maths curriculum principles</a:t>
            </a:r>
          </a:p>
          <a:p>
            <a:pPr marL="578358" lvl="1" indent="-285750">
              <a:buSzPct val="145000"/>
              <a:buFont typeface="Wingdings" panose="05000000000000000000" pitchFamily="2" charset="2"/>
              <a:buChar char="Ø"/>
            </a:pPr>
            <a:endParaRPr lang="en-GB" sz="1700"/>
          </a:p>
          <a:p>
            <a:pPr lvl="1">
              <a:buSzPct val="145000"/>
              <a:buFont typeface="Wingdings" panose="05000000000000000000" pitchFamily="2" charset="2"/>
              <a:buChar char="Ø"/>
            </a:pPr>
            <a:r>
              <a:rPr lang="en-GB" sz="1700"/>
              <a:t>To know the process that all maths skills work through so understanding happens</a:t>
            </a:r>
          </a:p>
          <a:p>
            <a:pPr marL="578358" lvl="1" indent="-285750">
              <a:buSzPct val="145000"/>
              <a:buFont typeface="Wingdings" panose="05000000000000000000" pitchFamily="2" charset="2"/>
              <a:buChar char="Ø"/>
            </a:pPr>
            <a:endParaRPr lang="en-GB" sz="1700"/>
          </a:p>
          <a:p>
            <a:pPr lvl="1">
              <a:buSzPct val="145000"/>
              <a:buFont typeface="Wingdings" panose="05000000000000000000" pitchFamily="2" charset="2"/>
              <a:buChar char="Ø"/>
            </a:pPr>
            <a:r>
              <a:rPr lang="en-GB" sz="1700"/>
              <a:t>To give you step by step progression for addition and subtraction within a key stage</a:t>
            </a:r>
          </a:p>
          <a:p>
            <a:pPr marL="578358" lvl="1" indent="-285750">
              <a:buSzPct val="145000"/>
              <a:buFont typeface="Wingdings" panose="05000000000000000000" pitchFamily="2" charset="2"/>
              <a:buChar char="Ø"/>
            </a:pPr>
            <a:endParaRPr lang="en-GB" sz="1700"/>
          </a:p>
          <a:p>
            <a:pPr lvl="1">
              <a:buSzPct val="145000"/>
              <a:buFont typeface="Wingdings" panose="05000000000000000000" pitchFamily="2" charset="2"/>
              <a:buChar char="Ø"/>
            </a:pPr>
            <a:r>
              <a:rPr lang="en-GB" sz="1700"/>
              <a:t>To see and experience the types of maths activities that happen in the classroom</a:t>
            </a:r>
          </a:p>
          <a:p>
            <a:pPr marL="578358" lvl="1" indent="-285750">
              <a:buSzPct val="145000"/>
              <a:buFont typeface="Wingdings" panose="05000000000000000000" pitchFamily="2" charset="2"/>
              <a:buChar char="Ø"/>
            </a:pPr>
            <a:endParaRPr lang="en-GB" sz="1700"/>
          </a:p>
          <a:p>
            <a:pPr lvl="1">
              <a:buSzPct val="145000"/>
              <a:buFont typeface="Wingdings" panose="05000000000000000000" pitchFamily="2" charset="2"/>
              <a:buChar char="Ø"/>
            </a:pPr>
            <a:r>
              <a:rPr lang="en-GB" sz="1700"/>
              <a:t>To use a range of concrete materials that support the children’s learning</a:t>
            </a:r>
          </a:p>
        </p:txBody>
      </p:sp>
    </p:spTree>
    <p:extLst>
      <p:ext uri="{BB962C8B-B14F-4D97-AF65-F5344CB8AC3E}">
        <p14:creationId xmlns:p14="http://schemas.microsoft.com/office/powerpoint/2010/main" val="3324752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l" eaLnBrk="1" hangingPunct="1"/>
            <a:r>
              <a:rPr lang="en-GB" altLang="en-US" sz="3600"/>
              <a:t>Finding the Difference (Counting Back)</a:t>
            </a:r>
          </a:p>
        </p:txBody>
      </p:sp>
      <p:sp>
        <p:nvSpPr>
          <p:cNvPr id="290" name="Subtitle 2"/>
          <p:cNvSpPr>
            <a:spLocks noGrp="1"/>
          </p:cNvSpPr>
          <p:nvPr>
            <p:ph idx="1"/>
          </p:nvPr>
        </p:nvSpPr>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need to understand how counting back links to subtraction, e.g. 7 – 4</a:t>
            </a:r>
            <a:br>
              <a:rPr lang="en-GB" sz="2400" dirty="0">
                <a:solidFill>
                  <a:schemeClr val="tx1"/>
                </a:solidFill>
                <a:ea typeface="MS PGothic" pitchFamily="34" charset="-128"/>
              </a:rPr>
            </a:br>
            <a:r>
              <a:rPr lang="en-GB" sz="2400" dirty="0">
                <a:solidFill>
                  <a:schemeClr val="tx1"/>
                </a:solidFill>
                <a:ea typeface="MS PGothic" pitchFamily="34" charset="-128"/>
              </a:rPr>
              <a:t>Make the large tower the same size as the small tower.</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
        <p:nvSpPr>
          <p:cNvPr id="26628" name="Rectangle 7"/>
          <p:cNvSpPr>
            <a:spLocks noChangeArrowheads="1"/>
          </p:cNvSpPr>
          <p:nvPr/>
        </p:nvSpPr>
        <p:spPr bwMode="auto">
          <a:xfrm>
            <a:off x="2771775" y="50847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29" name="Rectangle 290"/>
          <p:cNvSpPr>
            <a:spLocks noChangeArrowheads="1"/>
          </p:cNvSpPr>
          <p:nvPr/>
        </p:nvSpPr>
        <p:spPr bwMode="auto">
          <a:xfrm>
            <a:off x="2771775" y="47244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0" name="Rectangle 291"/>
          <p:cNvSpPr>
            <a:spLocks noChangeArrowheads="1"/>
          </p:cNvSpPr>
          <p:nvPr/>
        </p:nvSpPr>
        <p:spPr bwMode="auto">
          <a:xfrm>
            <a:off x="2771775" y="4365625"/>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1" name="Rectangle 292"/>
          <p:cNvSpPr>
            <a:spLocks noChangeArrowheads="1"/>
          </p:cNvSpPr>
          <p:nvPr/>
        </p:nvSpPr>
        <p:spPr bwMode="auto">
          <a:xfrm>
            <a:off x="2771775" y="40052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6" name="Rectangle 293"/>
          <p:cNvSpPr>
            <a:spLocks noChangeArrowheads="1"/>
          </p:cNvSpPr>
          <p:nvPr/>
        </p:nvSpPr>
        <p:spPr bwMode="auto">
          <a:xfrm>
            <a:off x="2771775" y="36449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7" name="Rectangle 294"/>
          <p:cNvSpPr>
            <a:spLocks noChangeArrowheads="1"/>
          </p:cNvSpPr>
          <p:nvPr/>
        </p:nvSpPr>
        <p:spPr bwMode="auto">
          <a:xfrm>
            <a:off x="2771775" y="3284538"/>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8" name="Rectangle 295"/>
          <p:cNvSpPr>
            <a:spLocks noChangeArrowheads="1"/>
          </p:cNvSpPr>
          <p:nvPr/>
        </p:nvSpPr>
        <p:spPr bwMode="auto">
          <a:xfrm>
            <a:off x="2771775" y="2925763"/>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5" name="Rectangle 296"/>
          <p:cNvSpPr>
            <a:spLocks noChangeArrowheads="1"/>
          </p:cNvSpPr>
          <p:nvPr/>
        </p:nvSpPr>
        <p:spPr bwMode="auto">
          <a:xfrm>
            <a:off x="3551238" y="5084763"/>
            <a:ext cx="358775"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6" name="Rectangle 297"/>
          <p:cNvSpPr>
            <a:spLocks noChangeArrowheads="1"/>
          </p:cNvSpPr>
          <p:nvPr/>
        </p:nvSpPr>
        <p:spPr bwMode="auto">
          <a:xfrm>
            <a:off x="3551238" y="4724400"/>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7" name="Rectangle 298"/>
          <p:cNvSpPr>
            <a:spLocks noChangeArrowheads="1"/>
          </p:cNvSpPr>
          <p:nvPr/>
        </p:nvSpPr>
        <p:spPr bwMode="auto">
          <a:xfrm>
            <a:off x="3551238" y="4351338"/>
            <a:ext cx="358775"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8" name="Rectangle 299"/>
          <p:cNvSpPr>
            <a:spLocks noChangeArrowheads="1"/>
          </p:cNvSpPr>
          <p:nvPr/>
        </p:nvSpPr>
        <p:spPr bwMode="auto">
          <a:xfrm>
            <a:off x="3551238" y="3990975"/>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 name="Oval 1"/>
          <p:cNvSpPr>
            <a:spLocks noChangeArrowheads="1"/>
          </p:cNvSpPr>
          <p:nvPr/>
        </p:nvSpPr>
        <p:spPr bwMode="auto">
          <a:xfrm>
            <a:off x="900113" y="4530725"/>
            <a:ext cx="1511300" cy="12747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extLst>
      <p:ext uri="{BB962C8B-B14F-4D97-AF65-F5344CB8AC3E}">
        <p14:creationId xmlns:p14="http://schemas.microsoft.com/office/powerpoint/2010/main" val="2616895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grpId="0" nodeType="clickEffect">
                                  <p:stCondLst>
                                    <p:cond delay="0"/>
                                  </p:stCondLst>
                                  <p:childTnLst>
                                    <p:animMotion origin="layout" path="M -3.05556E-6 2.22222E-6 L -0.19288 0.30972 " pathEditMode="relative" rAng="0" ptsTypes="AA">
                                      <p:cBhvr>
                                        <p:cTn id="6" dur="2000" fill="hold"/>
                                        <p:tgtEl>
                                          <p:spTgt spid="32778"/>
                                        </p:tgtEl>
                                        <p:attrNameLst>
                                          <p:attrName>ppt_x</p:attrName>
                                          <p:attrName>ppt_y</p:attrName>
                                        </p:attrNameLst>
                                      </p:cBhvr>
                                      <p:rCtr x="-9653" y="1548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0" nodeType="clickEffect">
                                  <p:stCondLst>
                                    <p:cond delay="0"/>
                                  </p:stCondLst>
                                  <p:childTnLst>
                                    <p:animMotion origin="layout" path="M -3.05556E-6 -2.59259E-6 L -0.13767 0.22593 " pathEditMode="relative" rAng="0" ptsTypes="AA">
                                      <p:cBhvr>
                                        <p:cTn id="10" dur="2000" fill="hold"/>
                                        <p:tgtEl>
                                          <p:spTgt spid="32777"/>
                                        </p:tgtEl>
                                        <p:attrNameLst>
                                          <p:attrName>ppt_x</p:attrName>
                                          <p:attrName>ppt_y</p:attrName>
                                        </p:attrNameLst>
                                      </p:cBhvr>
                                      <p:rCtr x="-6892" y="1129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3.05556E-6 1.11111E-6 L -0.09045 0.20486 " pathEditMode="relative" rAng="0" ptsTypes="AA">
                                      <p:cBhvr>
                                        <p:cTn id="14" dur="2000" fill="hold"/>
                                        <p:tgtEl>
                                          <p:spTgt spid="32776"/>
                                        </p:tgtEl>
                                        <p:attrNameLst>
                                          <p:attrName>ppt_x</p:attrName>
                                          <p:attrName>ppt_y</p:attrName>
                                        </p:attrNameLst>
                                      </p:cBhvr>
                                      <p:rCtr x="-4531" y="1023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3277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l" eaLnBrk="1" hangingPunct="1"/>
            <a:r>
              <a:rPr lang="en-GB" altLang="en-US" sz="3600"/>
              <a:t>Finding the Difference (Counting On)</a:t>
            </a:r>
          </a:p>
        </p:txBody>
      </p:sp>
      <p:sp>
        <p:nvSpPr>
          <p:cNvPr id="290" name="Subtitle 2"/>
          <p:cNvSpPr>
            <a:spLocks noGrp="1"/>
          </p:cNvSpPr>
          <p:nvPr>
            <p:ph idx="1"/>
          </p:nvPr>
        </p:nvSpPr>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need to understand how counting on links to subtraction, e.g. 7 – 4</a:t>
            </a:r>
            <a:br>
              <a:rPr lang="en-GB" sz="2400" dirty="0">
                <a:solidFill>
                  <a:schemeClr val="tx1"/>
                </a:solidFill>
                <a:ea typeface="MS PGothic" pitchFamily="34" charset="-128"/>
              </a:rPr>
            </a:br>
            <a:r>
              <a:rPr lang="en-GB" sz="2400" dirty="0">
                <a:solidFill>
                  <a:schemeClr val="tx1"/>
                </a:solidFill>
                <a:ea typeface="MS PGothic" pitchFamily="34" charset="-128"/>
              </a:rPr>
              <a:t>Make the small tower the same size as the large tower.</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
        <p:nvSpPr>
          <p:cNvPr id="27652" name="Rectangle 7"/>
          <p:cNvSpPr>
            <a:spLocks noChangeArrowheads="1"/>
          </p:cNvSpPr>
          <p:nvPr/>
        </p:nvSpPr>
        <p:spPr bwMode="auto">
          <a:xfrm>
            <a:off x="2771775" y="50847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3" name="Rectangle 290"/>
          <p:cNvSpPr>
            <a:spLocks noChangeArrowheads="1"/>
          </p:cNvSpPr>
          <p:nvPr/>
        </p:nvSpPr>
        <p:spPr bwMode="auto">
          <a:xfrm>
            <a:off x="2771775" y="47244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4" name="Rectangle 291"/>
          <p:cNvSpPr>
            <a:spLocks noChangeArrowheads="1"/>
          </p:cNvSpPr>
          <p:nvPr/>
        </p:nvSpPr>
        <p:spPr bwMode="auto">
          <a:xfrm>
            <a:off x="2771775" y="4365625"/>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5" name="Rectangle 292"/>
          <p:cNvSpPr>
            <a:spLocks noChangeArrowheads="1"/>
          </p:cNvSpPr>
          <p:nvPr/>
        </p:nvSpPr>
        <p:spPr bwMode="auto">
          <a:xfrm>
            <a:off x="2771775" y="40052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6" name="Rectangle 293"/>
          <p:cNvSpPr>
            <a:spLocks noChangeArrowheads="1"/>
          </p:cNvSpPr>
          <p:nvPr/>
        </p:nvSpPr>
        <p:spPr bwMode="auto">
          <a:xfrm>
            <a:off x="2771775" y="36449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7" name="Rectangle 294"/>
          <p:cNvSpPr>
            <a:spLocks noChangeArrowheads="1"/>
          </p:cNvSpPr>
          <p:nvPr/>
        </p:nvSpPr>
        <p:spPr bwMode="auto">
          <a:xfrm>
            <a:off x="2771775" y="3284538"/>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8" name="Rectangle 295"/>
          <p:cNvSpPr>
            <a:spLocks noChangeArrowheads="1"/>
          </p:cNvSpPr>
          <p:nvPr/>
        </p:nvSpPr>
        <p:spPr bwMode="auto">
          <a:xfrm>
            <a:off x="2771775" y="2925763"/>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9" name="Rectangle 296"/>
          <p:cNvSpPr>
            <a:spLocks noChangeArrowheads="1"/>
          </p:cNvSpPr>
          <p:nvPr/>
        </p:nvSpPr>
        <p:spPr bwMode="auto">
          <a:xfrm>
            <a:off x="3551238" y="5084763"/>
            <a:ext cx="358775"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0" name="Rectangle 297"/>
          <p:cNvSpPr>
            <a:spLocks noChangeArrowheads="1"/>
          </p:cNvSpPr>
          <p:nvPr/>
        </p:nvSpPr>
        <p:spPr bwMode="auto">
          <a:xfrm>
            <a:off x="3551238" y="4724400"/>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1" name="Rectangle 298"/>
          <p:cNvSpPr>
            <a:spLocks noChangeArrowheads="1"/>
          </p:cNvSpPr>
          <p:nvPr/>
        </p:nvSpPr>
        <p:spPr bwMode="auto">
          <a:xfrm>
            <a:off x="3551238" y="4351338"/>
            <a:ext cx="358775"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2" name="Rectangle 299"/>
          <p:cNvSpPr>
            <a:spLocks noChangeArrowheads="1"/>
          </p:cNvSpPr>
          <p:nvPr/>
        </p:nvSpPr>
        <p:spPr bwMode="auto">
          <a:xfrm>
            <a:off x="3551238" y="3990975"/>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1" name="Rectangle 300"/>
          <p:cNvSpPr>
            <a:spLocks noChangeArrowheads="1"/>
          </p:cNvSpPr>
          <p:nvPr/>
        </p:nvSpPr>
        <p:spPr bwMode="auto">
          <a:xfrm>
            <a:off x="3551238" y="2925763"/>
            <a:ext cx="358775" cy="358775"/>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2" name="Rectangle 301"/>
          <p:cNvSpPr>
            <a:spLocks noChangeArrowheads="1"/>
          </p:cNvSpPr>
          <p:nvPr/>
        </p:nvSpPr>
        <p:spPr bwMode="auto">
          <a:xfrm>
            <a:off x="3551238" y="3270250"/>
            <a:ext cx="358775"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3" name="Rectangle 302"/>
          <p:cNvSpPr>
            <a:spLocks noChangeArrowheads="1"/>
          </p:cNvSpPr>
          <p:nvPr/>
        </p:nvSpPr>
        <p:spPr bwMode="auto">
          <a:xfrm>
            <a:off x="3551238" y="3630613"/>
            <a:ext cx="358775" cy="360362"/>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extLst>
      <p:ext uri="{BB962C8B-B14F-4D97-AF65-F5344CB8AC3E}">
        <p14:creationId xmlns:p14="http://schemas.microsoft.com/office/powerpoint/2010/main" val="319688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p:cTn id="7" dur="500" fill="hold"/>
                                        <p:tgtEl>
                                          <p:spTgt spid="303"/>
                                        </p:tgtEl>
                                        <p:attrNameLst>
                                          <p:attrName>ppt_w</p:attrName>
                                        </p:attrNameLst>
                                      </p:cBhvr>
                                      <p:tavLst>
                                        <p:tav tm="0">
                                          <p:val>
                                            <p:fltVal val="0"/>
                                          </p:val>
                                        </p:tav>
                                        <p:tav tm="100000">
                                          <p:val>
                                            <p:strVal val="#ppt_w"/>
                                          </p:val>
                                        </p:tav>
                                      </p:tavLst>
                                    </p:anim>
                                    <p:anim calcmode="lin" valueType="num">
                                      <p:cBhvr>
                                        <p:cTn id="8" dur="500" fill="hold"/>
                                        <p:tgtEl>
                                          <p:spTgt spid="303"/>
                                        </p:tgtEl>
                                        <p:attrNameLst>
                                          <p:attrName>ppt_h</p:attrName>
                                        </p:attrNameLst>
                                      </p:cBhvr>
                                      <p:tavLst>
                                        <p:tav tm="0">
                                          <p:val>
                                            <p:fltVal val="0"/>
                                          </p:val>
                                        </p:tav>
                                        <p:tav tm="100000">
                                          <p:val>
                                            <p:strVal val="#ppt_h"/>
                                          </p:val>
                                        </p:tav>
                                      </p:tavLst>
                                    </p:anim>
                                    <p:animEffect transition="in" filter="fade">
                                      <p:cBhvr>
                                        <p:cTn id="9" dur="500"/>
                                        <p:tgtEl>
                                          <p:spTgt spid="30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p:cTn id="13" dur="500" fill="hold"/>
                                        <p:tgtEl>
                                          <p:spTgt spid="302"/>
                                        </p:tgtEl>
                                        <p:attrNameLst>
                                          <p:attrName>ppt_w</p:attrName>
                                        </p:attrNameLst>
                                      </p:cBhvr>
                                      <p:tavLst>
                                        <p:tav tm="0">
                                          <p:val>
                                            <p:fltVal val="0"/>
                                          </p:val>
                                        </p:tav>
                                        <p:tav tm="100000">
                                          <p:val>
                                            <p:strVal val="#ppt_w"/>
                                          </p:val>
                                        </p:tav>
                                      </p:tavLst>
                                    </p:anim>
                                    <p:anim calcmode="lin" valueType="num">
                                      <p:cBhvr>
                                        <p:cTn id="14" dur="500" fill="hold"/>
                                        <p:tgtEl>
                                          <p:spTgt spid="302"/>
                                        </p:tgtEl>
                                        <p:attrNameLst>
                                          <p:attrName>ppt_h</p:attrName>
                                        </p:attrNameLst>
                                      </p:cBhvr>
                                      <p:tavLst>
                                        <p:tav tm="0">
                                          <p:val>
                                            <p:fltVal val="0"/>
                                          </p:val>
                                        </p:tav>
                                        <p:tav tm="100000">
                                          <p:val>
                                            <p:strVal val="#ppt_h"/>
                                          </p:val>
                                        </p:tav>
                                      </p:tavLst>
                                    </p:anim>
                                    <p:animEffect transition="in" filter="fade">
                                      <p:cBhvr>
                                        <p:cTn id="15" dur="500"/>
                                        <p:tgtEl>
                                          <p:spTgt spid="30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p:cTn id="19" dur="500" fill="hold"/>
                                        <p:tgtEl>
                                          <p:spTgt spid="301"/>
                                        </p:tgtEl>
                                        <p:attrNameLst>
                                          <p:attrName>ppt_w</p:attrName>
                                        </p:attrNameLst>
                                      </p:cBhvr>
                                      <p:tavLst>
                                        <p:tav tm="0">
                                          <p:val>
                                            <p:fltVal val="0"/>
                                          </p:val>
                                        </p:tav>
                                        <p:tav tm="100000">
                                          <p:val>
                                            <p:strVal val="#ppt_w"/>
                                          </p:val>
                                        </p:tav>
                                      </p:tavLst>
                                    </p:anim>
                                    <p:anim calcmode="lin" valueType="num">
                                      <p:cBhvr>
                                        <p:cTn id="20" dur="500" fill="hold"/>
                                        <p:tgtEl>
                                          <p:spTgt spid="301"/>
                                        </p:tgtEl>
                                        <p:attrNameLst>
                                          <p:attrName>ppt_h</p:attrName>
                                        </p:attrNameLst>
                                      </p:cBhvr>
                                      <p:tavLst>
                                        <p:tav tm="0">
                                          <p:val>
                                            <p:fltVal val="0"/>
                                          </p:val>
                                        </p:tav>
                                        <p:tav tm="100000">
                                          <p:val>
                                            <p:strVal val="#ppt_h"/>
                                          </p:val>
                                        </p:tav>
                                      </p:tavLst>
                                    </p:anim>
                                    <p:animEffect transition="in" filter="fade">
                                      <p:cBhvr>
                                        <p:cTn id="21"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lgn="l" eaLnBrk="1" hangingPunct="1"/>
            <a:r>
              <a:rPr lang="en-GB" altLang="en-US" sz="3600"/>
              <a:t>Finding the Difference (Counting On)</a:t>
            </a:r>
          </a:p>
        </p:txBody>
      </p:sp>
      <p:sp>
        <p:nvSpPr>
          <p:cNvPr id="290"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To begin linking to number lines, this can be looked at horizontally instead of vertically.</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grpSp>
        <p:nvGrpSpPr>
          <p:cNvPr id="28676" name="Group 2"/>
          <p:cNvGrpSpPr>
            <a:grpSpLocks/>
          </p:cNvGrpSpPr>
          <p:nvPr/>
        </p:nvGrpSpPr>
        <p:grpSpPr bwMode="auto">
          <a:xfrm rot="5400000">
            <a:off x="3275807" y="2493169"/>
            <a:ext cx="360362" cy="2520950"/>
            <a:chOff x="2771800" y="2925184"/>
            <a:chExt cx="360000" cy="2520000"/>
          </a:xfrm>
        </p:grpSpPr>
        <p:sp>
          <p:nvSpPr>
            <p:cNvPr id="28684" name="Rectangle 7"/>
            <p:cNvSpPr>
              <a:spLocks noChangeArrowheads="1"/>
            </p:cNvSpPr>
            <p:nvPr/>
          </p:nvSpPr>
          <p:spPr bwMode="auto">
            <a:xfrm>
              <a:off x="2771800" y="508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5" name="Rectangle 290"/>
            <p:cNvSpPr>
              <a:spLocks noChangeArrowheads="1"/>
            </p:cNvSpPr>
            <p:nvPr/>
          </p:nvSpPr>
          <p:spPr bwMode="auto">
            <a:xfrm>
              <a:off x="2771800" y="472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6" name="Rectangle 291"/>
            <p:cNvSpPr>
              <a:spLocks noChangeArrowheads="1"/>
            </p:cNvSpPr>
            <p:nvPr/>
          </p:nvSpPr>
          <p:spPr bwMode="auto">
            <a:xfrm>
              <a:off x="2771800" y="436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7" name="Rectangle 292"/>
            <p:cNvSpPr>
              <a:spLocks noChangeArrowheads="1"/>
            </p:cNvSpPr>
            <p:nvPr/>
          </p:nvSpPr>
          <p:spPr bwMode="auto">
            <a:xfrm>
              <a:off x="2771800" y="400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8" name="Rectangle 293"/>
            <p:cNvSpPr>
              <a:spLocks noChangeArrowheads="1"/>
            </p:cNvSpPr>
            <p:nvPr/>
          </p:nvSpPr>
          <p:spPr bwMode="auto">
            <a:xfrm>
              <a:off x="2771800" y="364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9" name="Rectangle 294"/>
            <p:cNvSpPr>
              <a:spLocks noChangeArrowheads="1"/>
            </p:cNvSpPr>
            <p:nvPr/>
          </p:nvSpPr>
          <p:spPr bwMode="auto">
            <a:xfrm>
              <a:off x="2771800" y="328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90" name="Rectangle 295"/>
            <p:cNvSpPr>
              <a:spLocks noChangeArrowheads="1"/>
            </p:cNvSpPr>
            <p:nvPr/>
          </p:nvSpPr>
          <p:spPr bwMode="auto">
            <a:xfrm>
              <a:off x="2771800" y="292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grpSp>
      <p:sp>
        <p:nvSpPr>
          <p:cNvPr id="28677" name="Rectangle 296"/>
          <p:cNvSpPr>
            <a:spLocks noChangeArrowheads="1"/>
          </p:cNvSpPr>
          <p:nvPr/>
        </p:nvSpPr>
        <p:spPr bwMode="auto">
          <a:xfrm rot="5400000">
            <a:off x="2195512" y="2781301"/>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78" name="Rectangle 297"/>
          <p:cNvSpPr>
            <a:spLocks noChangeArrowheads="1"/>
          </p:cNvSpPr>
          <p:nvPr/>
        </p:nvSpPr>
        <p:spPr bwMode="auto">
          <a:xfrm rot="5400000">
            <a:off x="2555875" y="27813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79" name="Rectangle 298"/>
          <p:cNvSpPr>
            <a:spLocks noChangeArrowheads="1"/>
          </p:cNvSpPr>
          <p:nvPr/>
        </p:nvSpPr>
        <p:spPr bwMode="auto">
          <a:xfrm rot="5400000">
            <a:off x="2930525" y="27813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0" name="Rectangle 299"/>
          <p:cNvSpPr>
            <a:spLocks noChangeArrowheads="1"/>
          </p:cNvSpPr>
          <p:nvPr/>
        </p:nvSpPr>
        <p:spPr bwMode="auto">
          <a:xfrm rot="5400000">
            <a:off x="3290094" y="2782094"/>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1" name="Rectangle 300"/>
          <p:cNvSpPr>
            <a:spLocks noChangeArrowheads="1"/>
          </p:cNvSpPr>
          <p:nvPr/>
        </p:nvSpPr>
        <p:spPr bwMode="auto">
          <a:xfrm rot="5400000">
            <a:off x="4356100" y="2781300"/>
            <a:ext cx="360363"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2" name="Rectangle 301"/>
          <p:cNvSpPr>
            <a:spLocks noChangeArrowheads="1"/>
          </p:cNvSpPr>
          <p:nvPr/>
        </p:nvSpPr>
        <p:spPr bwMode="auto">
          <a:xfrm rot="5400000">
            <a:off x="4010025" y="2781300"/>
            <a:ext cx="360363"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3" name="Rectangle 302"/>
          <p:cNvSpPr>
            <a:spLocks noChangeArrowheads="1"/>
          </p:cNvSpPr>
          <p:nvPr/>
        </p:nvSpPr>
        <p:spPr bwMode="auto">
          <a:xfrm rot="5400000">
            <a:off x="3649662" y="2781301"/>
            <a:ext cx="360363" cy="360362"/>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extLst>
      <p:ext uri="{BB962C8B-B14F-4D97-AF65-F5344CB8AC3E}">
        <p14:creationId xmlns:p14="http://schemas.microsoft.com/office/powerpoint/2010/main" val="3417926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p:cTn id="7" dur="500" fill="hold"/>
                                        <p:tgtEl>
                                          <p:spTgt spid="303"/>
                                        </p:tgtEl>
                                        <p:attrNameLst>
                                          <p:attrName>ppt_w</p:attrName>
                                        </p:attrNameLst>
                                      </p:cBhvr>
                                      <p:tavLst>
                                        <p:tav tm="0">
                                          <p:val>
                                            <p:fltVal val="0"/>
                                          </p:val>
                                        </p:tav>
                                        <p:tav tm="100000">
                                          <p:val>
                                            <p:strVal val="#ppt_w"/>
                                          </p:val>
                                        </p:tav>
                                      </p:tavLst>
                                    </p:anim>
                                    <p:anim calcmode="lin" valueType="num">
                                      <p:cBhvr>
                                        <p:cTn id="8" dur="500" fill="hold"/>
                                        <p:tgtEl>
                                          <p:spTgt spid="303"/>
                                        </p:tgtEl>
                                        <p:attrNameLst>
                                          <p:attrName>ppt_h</p:attrName>
                                        </p:attrNameLst>
                                      </p:cBhvr>
                                      <p:tavLst>
                                        <p:tav tm="0">
                                          <p:val>
                                            <p:fltVal val="0"/>
                                          </p:val>
                                        </p:tav>
                                        <p:tav tm="100000">
                                          <p:val>
                                            <p:strVal val="#ppt_h"/>
                                          </p:val>
                                        </p:tav>
                                      </p:tavLst>
                                    </p:anim>
                                    <p:animEffect transition="in" filter="fade">
                                      <p:cBhvr>
                                        <p:cTn id="9" dur="500"/>
                                        <p:tgtEl>
                                          <p:spTgt spid="30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p:cTn id="13" dur="500" fill="hold"/>
                                        <p:tgtEl>
                                          <p:spTgt spid="302"/>
                                        </p:tgtEl>
                                        <p:attrNameLst>
                                          <p:attrName>ppt_w</p:attrName>
                                        </p:attrNameLst>
                                      </p:cBhvr>
                                      <p:tavLst>
                                        <p:tav tm="0">
                                          <p:val>
                                            <p:fltVal val="0"/>
                                          </p:val>
                                        </p:tav>
                                        <p:tav tm="100000">
                                          <p:val>
                                            <p:strVal val="#ppt_w"/>
                                          </p:val>
                                        </p:tav>
                                      </p:tavLst>
                                    </p:anim>
                                    <p:anim calcmode="lin" valueType="num">
                                      <p:cBhvr>
                                        <p:cTn id="14" dur="500" fill="hold"/>
                                        <p:tgtEl>
                                          <p:spTgt spid="302"/>
                                        </p:tgtEl>
                                        <p:attrNameLst>
                                          <p:attrName>ppt_h</p:attrName>
                                        </p:attrNameLst>
                                      </p:cBhvr>
                                      <p:tavLst>
                                        <p:tav tm="0">
                                          <p:val>
                                            <p:fltVal val="0"/>
                                          </p:val>
                                        </p:tav>
                                        <p:tav tm="100000">
                                          <p:val>
                                            <p:strVal val="#ppt_h"/>
                                          </p:val>
                                        </p:tav>
                                      </p:tavLst>
                                    </p:anim>
                                    <p:animEffect transition="in" filter="fade">
                                      <p:cBhvr>
                                        <p:cTn id="15" dur="500"/>
                                        <p:tgtEl>
                                          <p:spTgt spid="30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p:cTn id="19" dur="500" fill="hold"/>
                                        <p:tgtEl>
                                          <p:spTgt spid="301"/>
                                        </p:tgtEl>
                                        <p:attrNameLst>
                                          <p:attrName>ppt_w</p:attrName>
                                        </p:attrNameLst>
                                      </p:cBhvr>
                                      <p:tavLst>
                                        <p:tav tm="0">
                                          <p:val>
                                            <p:fltVal val="0"/>
                                          </p:val>
                                        </p:tav>
                                        <p:tav tm="100000">
                                          <p:val>
                                            <p:strVal val="#ppt_w"/>
                                          </p:val>
                                        </p:tav>
                                      </p:tavLst>
                                    </p:anim>
                                    <p:anim calcmode="lin" valueType="num">
                                      <p:cBhvr>
                                        <p:cTn id="20" dur="500" fill="hold"/>
                                        <p:tgtEl>
                                          <p:spTgt spid="301"/>
                                        </p:tgtEl>
                                        <p:attrNameLst>
                                          <p:attrName>ppt_h</p:attrName>
                                        </p:attrNameLst>
                                      </p:cBhvr>
                                      <p:tavLst>
                                        <p:tav tm="0">
                                          <p:val>
                                            <p:fltVal val="0"/>
                                          </p:val>
                                        </p:tav>
                                        <p:tav tm="100000">
                                          <p:val>
                                            <p:strVal val="#ppt_h"/>
                                          </p:val>
                                        </p:tav>
                                      </p:tavLst>
                                    </p:anim>
                                    <p:animEffect transition="in" filter="fade">
                                      <p:cBhvr>
                                        <p:cTn id="21"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B61B-BAD6-4A8C-BC2B-6DBA19044ED8}"/>
              </a:ext>
            </a:extLst>
          </p:cNvPr>
          <p:cNvSpPr>
            <a:spLocks noGrp="1"/>
          </p:cNvSpPr>
          <p:nvPr>
            <p:ph type="title"/>
          </p:nvPr>
        </p:nvSpPr>
        <p:spPr/>
        <p:txBody>
          <a:bodyPr/>
          <a:lstStyle/>
          <a:p>
            <a:r>
              <a:rPr lang="en-GB" dirty="0"/>
              <a:t>Activities</a:t>
            </a:r>
          </a:p>
        </p:txBody>
      </p:sp>
      <p:sp>
        <p:nvSpPr>
          <p:cNvPr id="3" name="Content Placeholder 2">
            <a:extLst>
              <a:ext uri="{FF2B5EF4-FFF2-40B4-BE49-F238E27FC236}">
                <a16:creationId xmlns:a16="http://schemas.microsoft.com/office/drawing/2014/main" id="{E4642337-D687-449A-89B4-5EAD6E11CC15}"/>
              </a:ext>
            </a:extLst>
          </p:cNvPr>
          <p:cNvSpPr>
            <a:spLocks noGrp="1"/>
          </p:cNvSpPr>
          <p:nvPr>
            <p:ph idx="1"/>
          </p:nvPr>
        </p:nvSpPr>
        <p:spPr>
          <a:xfrm>
            <a:off x="822959" y="1845734"/>
            <a:ext cx="7061409" cy="4103546"/>
          </a:xfrm>
        </p:spPr>
        <p:txBody>
          <a:bodyPr/>
          <a:lstStyle/>
          <a:p>
            <a:r>
              <a:rPr lang="en-GB" dirty="0"/>
              <a:t>Ten frames / counters</a:t>
            </a:r>
          </a:p>
          <a:p>
            <a:endParaRPr lang="en-GB" dirty="0"/>
          </a:p>
          <a:p>
            <a:r>
              <a:rPr lang="en-GB" dirty="0"/>
              <a:t>Bead strings</a:t>
            </a:r>
          </a:p>
          <a:p>
            <a:endParaRPr lang="en-GB" dirty="0"/>
          </a:p>
          <a:p>
            <a:r>
              <a:rPr lang="en-GB" dirty="0">
                <a:hlinkClick r:id="rId2" action="ppaction://hlinkfile"/>
              </a:rPr>
              <a:t>Exchange up</a:t>
            </a:r>
            <a:r>
              <a:rPr lang="en-GB" dirty="0"/>
              <a:t>                                                 </a:t>
            </a:r>
            <a:r>
              <a:rPr lang="en-GB" dirty="0">
                <a:hlinkClick r:id="rId3" action="ppaction://hlinkfile"/>
              </a:rPr>
              <a:t>What Calculation</a:t>
            </a:r>
            <a:endParaRPr lang="en-GB" dirty="0"/>
          </a:p>
          <a:p>
            <a:endParaRPr lang="en-GB" dirty="0"/>
          </a:p>
          <a:p>
            <a:r>
              <a:rPr lang="en-GB" dirty="0">
                <a:hlinkClick r:id="rId4" action="ppaction://hlinkfile"/>
              </a:rPr>
              <a:t>Calculation Patterns</a:t>
            </a:r>
            <a:r>
              <a:rPr lang="en-GB" dirty="0"/>
              <a:t>		          </a:t>
            </a:r>
            <a:r>
              <a:rPr lang="en-GB" dirty="0">
                <a:hlinkClick r:id="rId5" action="ppaction://hlinkfile"/>
              </a:rPr>
              <a:t>Subtraction Problems</a:t>
            </a:r>
            <a:endParaRPr lang="en-GB" dirty="0"/>
          </a:p>
          <a:p>
            <a:endParaRPr lang="en-GB" dirty="0"/>
          </a:p>
          <a:p>
            <a:r>
              <a:rPr lang="en-GB" dirty="0">
                <a:hlinkClick r:id="rId6" action="ppaction://hlinkfile"/>
              </a:rPr>
              <a:t>Difference Battle</a:t>
            </a:r>
            <a:r>
              <a:rPr lang="en-GB" dirty="0"/>
              <a:t> 		          </a:t>
            </a:r>
            <a:r>
              <a:rPr lang="en-GB" dirty="0">
                <a:hlinkClick r:id="rId7" action="ppaction://hlinkfile"/>
              </a:rPr>
              <a:t>Number Story Match</a:t>
            </a:r>
            <a:endParaRPr lang="en-GB" dirty="0"/>
          </a:p>
        </p:txBody>
      </p:sp>
    </p:spTree>
    <p:extLst>
      <p:ext uri="{BB962C8B-B14F-4D97-AF65-F5344CB8AC3E}">
        <p14:creationId xmlns:p14="http://schemas.microsoft.com/office/powerpoint/2010/main" val="2092391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67FF-ABFD-4407-82EB-F5F3E64F0AB2}"/>
              </a:ext>
            </a:extLst>
          </p:cNvPr>
          <p:cNvSpPr>
            <a:spLocks noGrp="1"/>
          </p:cNvSpPr>
          <p:nvPr>
            <p:ph type="title"/>
          </p:nvPr>
        </p:nvSpPr>
        <p:spPr/>
        <p:txBody>
          <a:bodyPr/>
          <a:lstStyle/>
          <a:p>
            <a:r>
              <a:rPr lang="en-GB" dirty="0"/>
              <a:t>Application</a:t>
            </a:r>
          </a:p>
        </p:txBody>
      </p:sp>
      <p:pic>
        <p:nvPicPr>
          <p:cNvPr id="4" name="Content Placeholder 3">
            <a:extLst>
              <a:ext uri="{FF2B5EF4-FFF2-40B4-BE49-F238E27FC236}">
                <a16:creationId xmlns:a16="http://schemas.microsoft.com/office/drawing/2014/main" id="{D415FC1D-C266-4655-88A4-18157E92B1D8}"/>
              </a:ext>
            </a:extLst>
          </p:cNvPr>
          <p:cNvPicPr>
            <a:picLocks noGrp="1" noChangeAspect="1"/>
          </p:cNvPicPr>
          <p:nvPr>
            <p:ph idx="1"/>
          </p:nvPr>
        </p:nvPicPr>
        <p:blipFill>
          <a:blip r:embed="rId2"/>
          <a:stretch>
            <a:fillRect/>
          </a:stretch>
        </p:blipFill>
        <p:spPr>
          <a:xfrm>
            <a:off x="1511747" y="1846263"/>
            <a:ext cx="6164956" cy="4022725"/>
          </a:xfrm>
          <a:prstGeom prst="rect">
            <a:avLst/>
          </a:prstGeom>
        </p:spPr>
      </p:pic>
    </p:spTree>
    <p:extLst>
      <p:ext uri="{BB962C8B-B14F-4D97-AF65-F5344CB8AC3E}">
        <p14:creationId xmlns:p14="http://schemas.microsoft.com/office/powerpoint/2010/main" val="337268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0680-C3AA-4743-A700-2530297A8A98}"/>
              </a:ext>
            </a:extLst>
          </p:cNvPr>
          <p:cNvSpPr>
            <a:spLocks noGrp="1"/>
          </p:cNvSpPr>
          <p:nvPr>
            <p:ph type="title"/>
          </p:nvPr>
        </p:nvSpPr>
        <p:spPr/>
        <p:txBody>
          <a:bodyPr/>
          <a:lstStyle/>
          <a:p>
            <a:r>
              <a:rPr lang="en-GB" dirty="0"/>
              <a:t>Key Stage 2</a:t>
            </a:r>
          </a:p>
        </p:txBody>
      </p:sp>
      <p:sp>
        <p:nvSpPr>
          <p:cNvPr id="3" name="Content Placeholder 2">
            <a:extLst>
              <a:ext uri="{FF2B5EF4-FFF2-40B4-BE49-F238E27FC236}">
                <a16:creationId xmlns:a16="http://schemas.microsoft.com/office/drawing/2014/main" id="{315BC047-06AD-4CC7-B86B-850C72879C8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993310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l" eaLnBrk="1" hangingPunct="1"/>
            <a:r>
              <a:rPr lang="en-GB" altLang="en-US" sz="3600" dirty="0"/>
              <a:t>Understanding and Using Calculations</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For all calculations, children need to:</a:t>
            </a: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Understand the = sign as </a:t>
            </a:r>
            <a:r>
              <a:rPr lang="en-US" sz="2400" b="1" cap="none" dirty="0">
                <a:solidFill>
                  <a:schemeClr val="tx1"/>
                </a:solidFill>
                <a:latin typeface="Calibri" panose="020F0502020204030204" pitchFamily="34" charset="0"/>
                <a:ea typeface="MS PGothic" pitchFamily="34" charset="-128"/>
                <a:cs typeface="Calibri" panose="020F0502020204030204" pitchFamily="34" charset="0"/>
              </a:rPr>
              <a:t>is the same as</a:t>
            </a:r>
            <a:r>
              <a:rPr lang="en-US" sz="2400" cap="none" dirty="0">
                <a:solidFill>
                  <a:schemeClr val="tx1"/>
                </a:solidFill>
                <a:latin typeface="Calibri" panose="020F0502020204030204" pitchFamily="34" charset="0"/>
                <a:ea typeface="MS PGothic" pitchFamily="34" charset="-128"/>
                <a:cs typeface="Calibri" panose="020F0502020204030204" pitchFamily="34" charset="0"/>
              </a:rPr>
              <a:t>, as well as</a:t>
            </a:r>
            <a:r>
              <a:rPr lang="en-US" sz="2400" b="1" cap="none" dirty="0">
                <a:solidFill>
                  <a:srgbClr val="FF0000"/>
                </a:solidFill>
                <a:latin typeface="Calibri" panose="020F0502020204030204" pitchFamily="34" charset="0"/>
                <a:ea typeface="MS PGothic" pitchFamily="34" charset="-128"/>
                <a:cs typeface="Calibri" panose="020F0502020204030204" pitchFamily="34" charset="0"/>
              </a:rPr>
              <a:t> </a:t>
            </a:r>
            <a:r>
              <a:rPr lang="en-US" sz="2400" cap="none" dirty="0">
                <a:solidFill>
                  <a:schemeClr val="accent4"/>
                </a:solidFill>
                <a:latin typeface="Calibri" panose="020F0502020204030204" pitchFamily="34" charset="0"/>
                <a:ea typeface="MS PGothic" pitchFamily="34" charset="-128"/>
                <a:cs typeface="Calibri" panose="020F0502020204030204" pitchFamily="34" charset="0"/>
              </a:rPr>
              <a:t>makes</a:t>
            </a:r>
            <a:r>
              <a:rPr lang="en-US" sz="2400" cap="none" dirty="0">
                <a:solidFill>
                  <a:schemeClr val="tx1"/>
                </a:solidFill>
                <a:latin typeface="Calibri" panose="020F0502020204030204" pitchFamily="34" charset="0"/>
                <a:ea typeface="MS PGothic" pitchFamily="34" charset="-128"/>
                <a:cs typeface="Calibri" panose="020F0502020204030204" pitchFamily="34" charset="0"/>
              </a:rPr>
              <a:t>.</a:t>
            </a:r>
          </a:p>
          <a:p>
            <a:pPr marL="0" indent="0" algn="l" eaLnBrk="1" hangingPunct="1">
              <a:spcBef>
                <a:spcPts val="600"/>
              </a:spcBef>
              <a:spcAft>
                <a:spcPts val="600"/>
              </a:spcAft>
              <a:buNone/>
              <a:defRPr/>
            </a:pPr>
            <a:endParaRPr lang="en-US" sz="2400" cap="none" dirty="0">
              <a:solidFill>
                <a:schemeClr val="tx1"/>
              </a:solidFill>
              <a:latin typeface="Calibri" panose="020F0502020204030204" pitchFamily="34" charset="0"/>
              <a:ea typeface="MS PGothic" pitchFamily="34" charset="-128"/>
              <a:cs typeface="Calibri" panose="020F0502020204030204" pitchFamily="34" charset="0"/>
            </a:endParaRP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See calculations where the equals sign is in different positions, e.g. 3 + 2 = 5 and 5 = 7 - 2.</a:t>
            </a:r>
          </a:p>
          <a:p>
            <a:pPr marL="0" indent="0" algn="l" eaLnBrk="1" hangingPunct="1">
              <a:spcBef>
                <a:spcPts val="600"/>
              </a:spcBef>
              <a:spcAft>
                <a:spcPts val="600"/>
              </a:spcAft>
              <a:buNone/>
              <a:defRPr/>
            </a:pPr>
            <a:endParaRPr lang="en-US" sz="2400" cap="none" dirty="0">
              <a:solidFill>
                <a:schemeClr val="tx1"/>
              </a:solidFill>
              <a:latin typeface="Calibri" panose="020F0502020204030204" pitchFamily="34" charset="0"/>
              <a:ea typeface="MS PGothic" pitchFamily="34" charset="-128"/>
              <a:cs typeface="Calibri" panose="020F0502020204030204" pitchFamily="34" charset="0"/>
            </a:endParaRP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Approximate before calculating and check whether their answer is reasonable.</a:t>
            </a: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Tree>
    <p:extLst>
      <p:ext uri="{BB962C8B-B14F-4D97-AF65-F5344CB8AC3E}">
        <p14:creationId xmlns:p14="http://schemas.microsoft.com/office/powerpoint/2010/main" val="84228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GB" altLang="en-US" sz="3600"/>
              <a:t>Addition</a:t>
            </a:r>
          </a:p>
        </p:txBody>
      </p:sp>
      <p:sp>
        <p:nvSpPr>
          <p:cNvPr id="6" name="Content Placeholder 2"/>
          <p:cNvSpPr>
            <a:spLocks noGrp="1"/>
          </p:cNvSpPr>
          <p:nvPr>
            <p:ph idx="1"/>
          </p:nvPr>
        </p:nvSpPr>
        <p:spPr/>
        <p:txBody>
          <a:bodyPr>
            <a:normAutofit fontScale="92500"/>
          </a:bodyPr>
          <a:lstStyle/>
          <a:p>
            <a:pPr algn="l" eaLnBrk="1" fontAlgn="auto" hangingPunct="1">
              <a:spcBef>
                <a:spcPts val="600"/>
              </a:spcBef>
              <a:spcAft>
                <a:spcPts val="600"/>
              </a:spcAft>
              <a:defRPr/>
            </a:pPr>
            <a:r>
              <a:rPr lang="en-GB" sz="2400" dirty="0">
                <a:solidFill>
                  <a:sysClr val="windowText" lastClr="000000"/>
                </a:solidFill>
                <a:ea typeface="MS PGothic" pitchFamily="34" charset="-128"/>
              </a:rPr>
              <a:t>Children need to understand the concept of addition, that it is: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Combining two or more groups to give a total or sum</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Increasing an amount</a:t>
            </a:r>
          </a:p>
          <a:p>
            <a:pPr marL="342900" indent="-342900" algn="l" eaLnBrk="1" fontAlgn="auto" hangingPunct="1">
              <a:spcBef>
                <a:spcPts val="600"/>
              </a:spcBef>
              <a:spcAft>
                <a:spcPts val="600"/>
              </a:spcAft>
              <a:buFont typeface="Arial" pitchFamily="34" charset="0"/>
              <a:buChar char="•"/>
              <a:defRPr/>
            </a:pPr>
            <a:endParaRPr lang="en-GB" sz="2400" dirty="0">
              <a:solidFill>
                <a:sysClr val="windowText" lastClr="000000"/>
              </a:solidFill>
              <a:ea typeface="MS PGothic" pitchFamily="34" charset="-128"/>
            </a:endParaRPr>
          </a:p>
          <a:p>
            <a:pPr algn="l" eaLnBrk="1" fontAlgn="auto" hangingPunct="1">
              <a:spcBef>
                <a:spcPts val="600"/>
              </a:spcBef>
              <a:spcAft>
                <a:spcPts val="600"/>
              </a:spcAft>
              <a:defRPr/>
            </a:pPr>
            <a:r>
              <a:rPr lang="en-GB" sz="2400" dirty="0">
                <a:solidFill>
                  <a:sysClr val="windowText" lastClr="000000"/>
                </a:solidFill>
                <a:ea typeface="MS PGothic" pitchFamily="34" charset="-128"/>
              </a:rPr>
              <a:t>They also need to understand and work with certain principles: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Inverse of subtraction</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Commutative i.e. 5 + 3 = 3 + 5</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Associative i.e. 5 + 3 + 7 = 5 + (3 + 7)</a:t>
            </a:r>
          </a:p>
        </p:txBody>
      </p:sp>
    </p:spTree>
    <p:extLst>
      <p:ext uri="{BB962C8B-B14F-4D97-AF65-F5344CB8AC3E}">
        <p14:creationId xmlns:p14="http://schemas.microsoft.com/office/powerpoint/2010/main" val="306560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5ADA-EC8D-46B5-918A-A01AC20C3793}"/>
              </a:ext>
            </a:extLst>
          </p:cNvPr>
          <p:cNvSpPr>
            <a:spLocks noGrp="1"/>
          </p:cNvSpPr>
          <p:nvPr>
            <p:ph type="title" idx="4294967295"/>
          </p:nvPr>
        </p:nvSpPr>
        <p:spPr>
          <a:xfrm>
            <a:off x="800099" y="-498627"/>
            <a:ext cx="7543800" cy="1449387"/>
          </a:xfrm>
        </p:spPr>
        <p:txBody>
          <a:bodyPr/>
          <a:lstStyle/>
          <a:p>
            <a:r>
              <a:rPr lang="en-GB" dirty="0"/>
              <a:t>Progression</a:t>
            </a:r>
          </a:p>
        </p:txBody>
      </p:sp>
      <p:graphicFrame>
        <p:nvGraphicFramePr>
          <p:cNvPr id="5" name="Table 4">
            <a:extLst>
              <a:ext uri="{FF2B5EF4-FFF2-40B4-BE49-F238E27FC236}">
                <a16:creationId xmlns:a16="http://schemas.microsoft.com/office/drawing/2014/main" id="{7C091A26-4477-45C0-8723-AFCB8017EE0A}"/>
              </a:ext>
            </a:extLst>
          </p:cNvPr>
          <p:cNvGraphicFramePr>
            <a:graphicFrameLocks noGrp="1"/>
          </p:cNvGraphicFramePr>
          <p:nvPr>
            <p:extLst>
              <p:ext uri="{D42A27DB-BD31-4B8C-83A1-F6EECF244321}">
                <p14:modId xmlns:p14="http://schemas.microsoft.com/office/powerpoint/2010/main" val="3201872161"/>
              </p:ext>
            </p:extLst>
          </p:nvPr>
        </p:nvGraphicFramePr>
        <p:xfrm>
          <a:off x="395536" y="981222"/>
          <a:ext cx="8352928" cy="5390331"/>
        </p:xfrm>
        <a:graphic>
          <a:graphicData uri="http://schemas.openxmlformats.org/drawingml/2006/table">
            <a:tbl>
              <a:tblPr firstRow="1" firstCol="1" bandRow="1"/>
              <a:tblGrid>
                <a:gridCol w="864096">
                  <a:extLst>
                    <a:ext uri="{9D8B030D-6E8A-4147-A177-3AD203B41FA5}">
                      <a16:colId xmlns:a16="http://schemas.microsoft.com/office/drawing/2014/main" val="2424693051"/>
                    </a:ext>
                  </a:extLst>
                </a:gridCol>
                <a:gridCol w="1872208">
                  <a:extLst>
                    <a:ext uri="{9D8B030D-6E8A-4147-A177-3AD203B41FA5}">
                      <a16:colId xmlns:a16="http://schemas.microsoft.com/office/drawing/2014/main" val="4077666504"/>
                    </a:ext>
                  </a:extLst>
                </a:gridCol>
                <a:gridCol w="1872208">
                  <a:extLst>
                    <a:ext uri="{9D8B030D-6E8A-4147-A177-3AD203B41FA5}">
                      <a16:colId xmlns:a16="http://schemas.microsoft.com/office/drawing/2014/main" val="2398168833"/>
                    </a:ext>
                  </a:extLst>
                </a:gridCol>
                <a:gridCol w="1872208">
                  <a:extLst>
                    <a:ext uri="{9D8B030D-6E8A-4147-A177-3AD203B41FA5}">
                      <a16:colId xmlns:a16="http://schemas.microsoft.com/office/drawing/2014/main" val="1151675073"/>
                    </a:ext>
                  </a:extLst>
                </a:gridCol>
                <a:gridCol w="1872208">
                  <a:extLst>
                    <a:ext uri="{9D8B030D-6E8A-4147-A177-3AD203B41FA5}">
                      <a16:colId xmlns:a16="http://schemas.microsoft.com/office/drawing/2014/main" val="2329685169"/>
                    </a:ext>
                  </a:extLst>
                </a:gridCol>
              </a:tblGrid>
              <a:tr h="219243">
                <a:tc>
                  <a:txBody>
                    <a:bodyPr/>
                    <a:lstStyle/>
                    <a:p>
                      <a:pPr>
                        <a:lnSpc>
                          <a:spcPct val="115000"/>
                        </a:lnSpc>
                        <a:spcAft>
                          <a:spcPts val="3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3</a:t>
                      </a:r>
                    </a:p>
                  </a:txBody>
                  <a:tcPr marL="54039" marR="54039" marT="14010" marB="14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4</a:t>
                      </a:r>
                    </a:p>
                  </a:txBody>
                  <a:tcPr marL="54039" marR="54039" marT="14010" marB="14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5</a:t>
                      </a:r>
                    </a:p>
                  </a:txBody>
                  <a:tcPr marL="54039" marR="54039" marT="14010" marB="14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6</a:t>
                      </a:r>
                    </a:p>
                  </a:txBody>
                  <a:tcPr marL="54039" marR="54039" marT="14010" marB="140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471579"/>
                  </a:ext>
                </a:extLst>
              </a:tr>
              <a:tr h="1721853">
                <a:tc>
                  <a:txBody>
                    <a:bodyPr/>
                    <a:lstStyle/>
                    <a:p>
                      <a:pP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 and subtraction facts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for 100 (multiples of 5 and 10)</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Derive and use addition and subtraction facts for 100</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Derive and use addition and subtraction facts for multiples of 100 totalling 1000</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for 100</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for multiples of 100 totalling 1000</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Derive and use addition and subtraction facts for 1 and 10 (with decimal numbers to one decimal place)</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for 1 and 10 (with decimal numbers to one decimal place)</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Derive and use addition and subtraction facts for 1 (with decimal numbers to two decimal places)</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for 1 (with decimal numbers to two decimal places)</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640672"/>
                  </a:ext>
                </a:extLst>
              </a:tr>
              <a:tr h="568001">
                <a:tc rowSpan="2">
                  <a:txBody>
                    <a:bodyPr/>
                    <a:lstStyle/>
                    <a:p>
                      <a:pPr>
                        <a:lnSpc>
                          <a:spcPct val="115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methods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Select a mental strategy appropriate for the numbers involved in the calculation</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Select a mental strategy appropriate for the numbers involved in the calculation</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Select a mental strategy appropriate for the numbers involved in the calculation</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Select a mental strategy appropriate for the numbers involved in the calculation</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668037"/>
                  </a:ext>
                </a:extLst>
              </a:tr>
              <a:tr h="1572055">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numbers mentally, including:</a:t>
                      </a:r>
                    </a:p>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a three-digit number and</a:t>
                      </a:r>
                      <a:b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ones</a:t>
                      </a:r>
                    </a:p>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a three-digit number and </a:t>
                      </a:r>
                      <a:b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tens</a:t>
                      </a:r>
                    </a:p>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a three-digit number and </a:t>
                      </a:r>
                      <a:b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hundreds</a:t>
                      </a:r>
                    </a:p>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mentally combinations of two and three digit numbers and decimals to one decimal place</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numbers mentally with increasingly large numbers </a:t>
                      </a: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and decimals to two decimal places</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Perform mental calculations, including with mixed operations and large numbers </a:t>
                      </a:r>
                      <a:r>
                        <a:rPr lang="en-GB" sz="1000" i="1">
                          <a:solidFill>
                            <a:schemeClr val="tx1"/>
                          </a:solidFill>
                          <a:effectLst/>
                          <a:latin typeface="Calibri" panose="020F0502020204030204" pitchFamily="34" charset="0"/>
                          <a:ea typeface="Calibri" panose="020F0502020204030204" pitchFamily="34" charset="0"/>
                          <a:cs typeface="Calibri" panose="020F0502020204030204" pitchFamily="34" charset="0"/>
                        </a:rPr>
                        <a:t>and decimals</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180640"/>
                  </a:ext>
                </a:extLst>
              </a:tr>
              <a:tr h="1104385">
                <a:tc>
                  <a:txBody>
                    <a:bodyPr/>
                    <a:lstStyle/>
                    <a:p>
                      <a:pPr>
                        <a:lnSpc>
                          <a:spcPct val="115000"/>
                        </a:lnSpc>
                        <a:spcAft>
                          <a:spcPts val="300"/>
                        </a:spcAft>
                      </a:pPr>
                      <a:r>
                        <a:rPr lang="en-GB" sz="1200" b="1" kern="1200" dirty="0">
                          <a:solidFill>
                            <a:schemeClr val="tx1"/>
                          </a:solidFill>
                          <a:effectLst/>
                          <a:latin typeface="Calibri" panose="020F0502020204030204" pitchFamily="34" charset="0"/>
                          <a:ea typeface="+mn-ea"/>
                          <a:cs typeface="Calibri" panose="020F0502020204030204" pitchFamily="34" charset="0"/>
                        </a:rPr>
                        <a:t>Written methods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numbers with up to three digits, using formal written methods of columnar addition and subtraction</a:t>
                      </a: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numbers with up to 4 digits </a:t>
                      </a: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decimals with one decimal place</a:t>
                      </a: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using the formal written methods of columnar addition and subtraction where appropriate</a:t>
                      </a: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whole numbers with more than 4 digits </a:t>
                      </a: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decimals with two decimal places</a:t>
                      </a: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including using formal written methods (columnar addition and subtraction)</a:t>
                      </a: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Add and subtract whole numbers and decimals using formal written methods (columnar addition and subtraction)</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039" marR="54039" marT="14010" marB="140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695128"/>
                  </a:ext>
                </a:extLst>
              </a:tr>
            </a:tbl>
          </a:graphicData>
        </a:graphic>
      </p:graphicFrame>
    </p:spTree>
    <p:extLst>
      <p:ext uri="{BB962C8B-B14F-4D97-AF65-F5344CB8AC3E}">
        <p14:creationId xmlns:p14="http://schemas.microsoft.com/office/powerpoint/2010/main" val="402044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600200" y="287338"/>
            <a:ext cx="7543800" cy="971550"/>
          </a:xfrm>
        </p:spPr>
        <p:txBody>
          <a:bodyPr/>
          <a:lstStyle/>
          <a:p>
            <a:pPr algn="l" eaLnBrk="1" hangingPunct="1"/>
            <a:r>
              <a:rPr lang="en-GB" altLang="en-US" sz="3600" dirty="0"/>
              <a:t>Adding Two Digit Numbers</a:t>
            </a:r>
          </a:p>
        </p:txBody>
      </p:sp>
      <p:sp>
        <p:nvSpPr>
          <p:cNvPr id="3" name="Subtitle 2"/>
          <p:cNvSpPr>
            <a:spLocks noGrp="1"/>
          </p:cNvSpPr>
          <p:nvPr>
            <p:ph idx="4294967295"/>
          </p:nvPr>
        </p:nvSpPr>
        <p:spPr>
          <a:xfrm>
            <a:off x="773113" y="1354216"/>
            <a:ext cx="7543800" cy="4022725"/>
          </a:xfrm>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can use base 10 equipment to support their addition strategies by basing them on counting, e.g. 34 + 29</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grpSp>
        <p:nvGrpSpPr>
          <p:cNvPr id="4" name="Group 15"/>
          <p:cNvGrpSpPr>
            <a:grpSpLocks/>
          </p:cNvGrpSpPr>
          <p:nvPr/>
        </p:nvGrpSpPr>
        <p:grpSpPr bwMode="auto">
          <a:xfrm>
            <a:off x="1346200" y="2409825"/>
            <a:ext cx="215900" cy="2159000"/>
            <a:chOff x="975" y="1298"/>
            <a:chExt cx="272" cy="2722"/>
          </a:xfrm>
        </p:grpSpPr>
        <p:sp>
          <p:nvSpPr>
            <p:cNvPr id="825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6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15" name="Group 15"/>
          <p:cNvGrpSpPr>
            <a:grpSpLocks/>
          </p:cNvGrpSpPr>
          <p:nvPr/>
        </p:nvGrpSpPr>
        <p:grpSpPr bwMode="auto">
          <a:xfrm>
            <a:off x="2208213" y="2347913"/>
            <a:ext cx="215900" cy="2159000"/>
            <a:chOff x="975" y="1298"/>
            <a:chExt cx="272" cy="2722"/>
          </a:xfrm>
        </p:grpSpPr>
        <p:sp>
          <p:nvSpPr>
            <p:cNvPr id="824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5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26" name="Group 15"/>
          <p:cNvGrpSpPr>
            <a:grpSpLocks/>
          </p:cNvGrpSpPr>
          <p:nvPr/>
        </p:nvGrpSpPr>
        <p:grpSpPr bwMode="auto">
          <a:xfrm>
            <a:off x="1778000" y="2490788"/>
            <a:ext cx="215900" cy="2159000"/>
            <a:chOff x="975" y="1298"/>
            <a:chExt cx="272" cy="2722"/>
          </a:xfrm>
        </p:grpSpPr>
        <p:sp>
          <p:nvSpPr>
            <p:cNvPr id="823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4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7" name="Group 15"/>
          <p:cNvGrpSpPr>
            <a:grpSpLocks/>
          </p:cNvGrpSpPr>
          <p:nvPr/>
        </p:nvGrpSpPr>
        <p:grpSpPr bwMode="auto">
          <a:xfrm>
            <a:off x="5378450" y="2133600"/>
            <a:ext cx="215900" cy="2159000"/>
            <a:chOff x="975" y="1298"/>
            <a:chExt cx="272" cy="2722"/>
          </a:xfrm>
        </p:grpSpPr>
        <p:sp>
          <p:nvSpPr>
            <p:cNvPr id="822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3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8" name="Group 15"/>
          <p:cNvGrpSpPr>
            <a:grpSpLocks/>
          </p:cNvGrpSpPr>
          <p:nvPr/>
        </p:nvGrpSpPr>
        <p:grpSpPr bwMode="auto">
          <a:xfrm>
            <a:off x="5810250" y="2393950"/>
            <a:ext cx="215900" cy="2159000"/>
            <a:chOff x="975" y="1298"/>
            <a:chExt cx="272" cy="2722"/>
          </a:xfrm>
        </p:grpSpPr>
        <p:sp>
          <p:nvSpPr>
            <p:cNvPr id="8215"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6"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7"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8"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19"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0"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1"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2"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3"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224"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60" name="Rectangle 16"/>
          <p:cNvSpPr>
            <a:spLocks noChangeArrowheads="1"/>
          </p:cNvSpPr>
          <p:nvPr/>
        </p:nvSpPr>
        <p:spPr bwMode="auto">
          <a:xfrm>
            <a:off x="2857500" y="24638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1" name="Rectangle 17"/>
          <p:cNvSpPr>
            <a:spLocks noChangeArrowheads="1"/>
          </p:cNvSpPr>
          <p:nvPr/>
        </p:nvSpPr>
        <p:spPr bwMode="auto">
          <a:xfrm>
            <a:off x="2874963" y="28813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2" name="Rectangle 18"/>
          <p:cNvSpPr>
            <a:spLocks noChangeArrowheads="1"/>
          </p:cNvSpPr>
          <p:nvPr/>
        </p:nvSpPr>
        <p:spPr bwMode="auto">
          <a:xfrm>
            <a:off x="3217863" y="2735263"/>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63" name="Rectangle 19"/>
          <p:cNvSpPr>
            <a:spLocks noChangeArrowheads="1"/>
          </p:cNvSpPr>
          <p:nvPr/>
        </p:nvSpPr>
        <p:spPr bwMode="auto">
          <a:xfrm>
            <a:off x="3217863" y="31115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1" name="Rectangle 16"/>
          <p:cNvSpPr>
            <a:spLocks noChangeArrowheads="1"/>
          </p:cNvSpPr>
          <p:nvPr/>
        </p:nvSpPr>
        <p:spPr bwMode="auto">
          <a:xfrm>
            <a:off x="6529388" y="24526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2" name="Rectangle 17"/>
          <p:cNvSpPr>
            <a:spLocks noChangeArrowheads="1"/>
          </p:cNvSpPr>
          <p:nvPr/>
        </p:nvSpPr>
        <p:spPr bwMode="auto">
          <a:xfrm>
            <a:off x="6962775" y="2522538"/>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3" name="Rectangle 18"/>
          <p:cNvSpPr>
            <a:spLocks noChangeArrowheads="1"/>
          </p:cNvSpPr>
          <p:nvPr/>
        </p:nvSpPr>
        <p:spPr bwMode="auto">
          <a:xfrm>
            <a:off x="6854825" y="28844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4" name="Rectangle 19"/>
          <p:cNvSpPr>
            <a:spLocks noChangeArrowheads="1"/>
          </p:cNvSpPr>
          <p:nvPr/>
        </p:nvSpPr>
        <p:spPr bwMode="auto">
          <a:xfrm>
            <a:off x="6638925" y="3165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5" name="Rectangle 20"/>
          <p:cNvSpPr>
            <a:spLocks noChangeArrowheads="1"/>
          </p:cNvSpPr>
          <p:nvPr/>
        </p:nvSpPr>
        <p:spPr bwMode="auto">
          <a:xfrm>
            <a:off x="7200900" y="31146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6" name="Rectangle 21"/>
          <p:cNvSpPr>
            <a:spLocks noChangeArrowheads="1"/>
          </p:cNvSpPr>
          <p:nvPr/>
        </p:nvSpPr>
        <p:spPr bwMode="auto">
          <a:xfrm>
            <a:off x="6986588" y="346233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7" name="Rectangle 22"/>
          <p:cNvSpPr>
            <a:spLocks noChangeArrowheads="1"/>
          </p:cNvSpPr>
          <p:nvPr/>
        </p:nvSpPr>
        <p:spPr bwMode="auto">
          <a:xfrm>
            <a:off x="6661150" y="36845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8" name="Rectangle 23"/>
          <p:cNvSpPr>
            <a:spLocks noChangeArrowheads="1"/>
          </p:cNvSpPr>
          <p:nvPr/>
        </p:nvSpPr>
        <p:spPr bwMode="auto">
          <a:xfrm>
            <a:off x="7308850" y="37639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24"/>
          <p:cNvSpPr>
            <a:spLocks noChangeArrowheads="1"/>
          </p:cNvSpPr>
          <p:nvPr/>
        </p:nvSpPr>
        <p:spPr bwMode="auto">
          <a:xfrm>
            <a:off x="7070725" y="40116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1" name="Rectangle 80"/>
          <p:cNvSpPr>
            <a:spLocks noChangeArrowheads="1"/>
          </p:cNvSpPr>
          <p:nvPr/>
        </p:nvSpPr>
        <p:spPr bwMode="auto">
          <a:xfrm>
            <a:off x="571500" y="4941888"/>
            <a:ext cx="7745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2400" b="1" i="1">
                <a:latin typeface="Corbel" pitchFamily="34" charset="0"/>
              </a:rPr>
              <a:t>Children need to be able to count on in 1s and 10s from any number and be confident when crossing tens boundaries.</a:t>
            </a:r>
            <a:endParaRPr lang="en-GB" altLang="en-US" sz="2400">
              <a:latin typeface="Corbel" pitchFamily="34" charset="0"/>
            </a:endParaRPr>
          </a:p>
        </p:txBody>
      </p:sp>
    </p:spTree>
    <p:extLst>
      <p:ext uri="{BB962C8B-B14F-4D97-AF65-F5344CB8AC3E}">
        <p14:creationId xmlns:p14="http://schemas.microsoft.com/office/powerpoint/2010/main" val="261854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7"/>
                                        </p:tgtEl>
                                      </p:cBhvr>
                                    </p:animEffect>
                                    <p:animScale>
                                      <p:cBhvr>
                                        <p:cTn id="22" dur="250" autoRev="1" fill="hold"/>
                                        <p:tgtEl>
                                          <p:spTgt spid="37"/>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8"/>
                                        </p:tgtEl>
                                      </p:cBhvr>
                                    </p:animEffect>
                                    <p:animScale>
                                      <p:cBhvr>
                                        <p:cTn id="27" dur="250" autoRev="1" fill="hold"/>
                                        <p:tgtEl>
                                          <p:spTgt spid="48"/>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60"/>
                                        </p:tgtEl>
                                      </p:cBhvr>
                                    </p:animEffect>
                                    <p:animScale>
                                      <p:cBhvr>
                                        <p:cTn id="32" dur="250" autoRev="1" fill="hold"/>
                                        <p:tgtEl>
                                          <p:spTgt spid="60"/>
                                        </p:tgtEl>
                                      </p:cBhvr>
                                      <p:by x="105000" y="105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61"/>
                                        </p:tgtEl>
                                      </p:cBhvr>
                                    </p:animEffect>
                                    <p:animScale>
                                      <p:cBhvr>
                                        <p:cTn id="37" dur="250" autoRev="1" fill="hold"/>
                                        <p:tgtEl>
                                          <p:spTgt spid="61"/>
                                        </p:tgtEl>
                                      </p:cBhvr>
                                      <p:by x="105000" y="105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63"/>
                                        </p:tgtEl>
                                      </p:cBhvr>
                                    </p:animEffect>
                                    <p:animScale>
                                      <p:cBhvr>
                                        <p:cTn id="47" dur="250" autoRev="1" fill="hold"/>
                                        <p:tgtEl>
                                          <p:spTgt spid="63"/>
                                        </p:tgtEl>
                                      </p:cBhvr>
                                      <p:by x="105000" y="105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71"/>
                                        </p:tgtEl>
                                      </p:cBhvr>
                                    </p:animEffect>
                                    <p:animScale>
                                      <p:cBhvr>
                                        <p:cTn id="52" dur="250" autoRev="1" fill="hold"/>
                                        <p:tgtEl>
                                          <p:spTgt spid="71"/>
                                        </p:tgtEl>
                                      </p:cBhvr>
                                      <p:by x="105000" y="105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72"/>
                                        </p:tgtEl>
                                      </p:cBhvr>
                                    </p:animEffect>
                                    <p:animScale>
                                      <p:cBhvr>
                                        <p:cTn id="57" dur="250" autoRev="1" fill="hold"/>
                                        <p:tgtEl>
                                          <p:spTgt spid="72"/>
                                        </p:tgtEl>
                                      </p:cBhvr>
                                      <p:by x="105000" y="105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73"/>
                                        </p:tgtEl>
                                      </p:cBhvr>
                                    </p:animEffect>
                                    <p:animScale>
                                      <p:cBhvr>
                                        <p:cTn id="62" dur="250" autoRev="1" fill="hold"/>
                                        <p:tgtEl>
                                          <p:spTgt spid="73"/>
                                        </p:tgtEl>
                                      </p:cBhvr>
                                      <p:by x="105000" y="105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74"/>
                                        </p:tgtEl>
                                      </p:cBhvr>
                                    </p:animEffect>
                                    <p:animScale>
                                      <p:cBhvr>
                                        <p:cTn id="67" dur="250" autoRev="1" fill="hold"/>
                                        <p:tgtEl>
                                          <p:spTgt spid="74"/>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75"/>
                                        </p:tgtEl>
                                      </p:cBhvr>
                                    </p:animEffect>
                                    <p:animScale>
                                      <p:cBhvr>
                                        <p:cTn id="72" dur="250" autoRev="1" fill="hold"/>
                                        <p:tgtEl>
                                          <p:spTgt spid="75"/>
                                        </p:tgtEl>
                                      </p:cBhvr>
                                      <p:by x="105000" y="105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76"/>
                                        </p:tgtEl>
                                      </p:cBhvr>
                                    </p:animEffect>
                                    <p:animScale>
                                      <p:cBhvr>
                                        <p:cTn id="77" dur="250" autoRev="1" fill="hold"/>
                                        <p:tgtEl>
                                          <p:spTgt spid="76"/>
                                        </p:tgtEl>
                                      </p:cBhvr>
                                      <p:by x="105000" y="105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77"/>
                                        </p:tgtEl>
                                      </p:cBhvr>
                                    </p:animEffect>
                                    <p:animScale>
                                      <p:cBhvr>
                                        <p:cTn id="82" dur="250" autoRev="1" fill="hold"/>
                                        <p:tgtEl>
                                          <p:spTgt spid="77"/>
                                        </p:tgtEl>
                                      </p:cBhvr>
                                      <p:by x="105000" y="105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78"/>
                                        </p:tgtEl>
                                      </p:cBhvr>
                                    </p:animEffect>
                                    <p:animScale>
                                      <p:cBhvr>
                                        <p:cTn id="87" dur="250" autoRev="1" fill="hold"/>
                                        <p:tgtEl>
                                          <p:spTgt spid="78"/>
                                        </p:tgtEl>
                                      </p:cBhvr>
                                      <p:by x="105000" y="105000"/>
                                    </p:animScale>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79"/>
                                        </p:tgtEl>
                                      </p:cBhvr>
                                    </p:animEffect>
                                    <p:animScale>
                                      <p:cBhvr>
                                        <p:cTn id="92" dur="250" autoRev="1" fill="hold"/>
                                        <p:tgtEl>
                                          <p:spTgt spid="79"/>
                                        </p:tgtEl>
                                      </p:cBhvr>
                                      <p:by x="105000" y="105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71" grpId="0" animBg="1"/>
      <p:bldP spid="72" grpId="0" animBg="1"/>
      <p:bldP spid="73" grpId="0" animBg="1"/>
      <p:bldP spid="74" grpId="0" animBg="1"/>
      <p:bldP spid="75" grpId="0" animBg="1"/>
      <p:bldP spid="76" grpId="0" animBg="1"/>
      <p:bldP spid="77" grpId="0" animBg="1"/>
      <p:bldP spid="78" grpId="0" animBg="1"/>
      <p:bldP spid="79" grpId="0" animBg="1"/>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C51B-36C2-4023-B3D6-B670F7E770B5}"/>
              </a:ext>
            </a:extLst>
          </p:cNvPr>
          <p:cNvSpPr>
            <a:spLocks noGrp="1"/>
          </p:cNvSpPr>
          <p:nvPr>
            <p:ph type="title"/>
          </p:nvPr>
        </p:nvSpPr>
        <p:spPr>
          <a:xfrm>
            <a:off x="611560" y="692696"/>
            <a:ext cx="7886397" cy="1056592"/>
          </a:xfrm>
        </p:spPr>
        <p:txBody>
          <a:bodyPr>
            <a:normAutofit fontScale="90000"/>
          </a:bodyPr>
          <a:lstStyle/>
          <a:p>
            <a:r>
              <a:rPr lang="en-US" sz="4000" dirty="0"/>
              <a:t>The National Curriculum for Mathematics aims to ensure that all pupils:</a:t>
            </a:r>
            <a:endParaRPr lang="en-GB" sz="4000" dirty="0"/>
          </a:p>
        </p:txBody>
      </p:sp>
      <p:sp>
        <p:nvSpPr>
          <p:cNvPr id="3" name="Content Placeholder 2">
            <a:extLst>
              <a:ext uri="{FF2B5EF4-FFF2-40B4-BE49-F238E27FC236}">
                <a16:creationId xmlns:a16="http://schemas.microsoft.com/office/drawing/2014/main" id="{F4372347-B7EF-42FC-BF01-1AF93E0C781E}"/>
              </a:ext>
            </a:extLst>
          </p:cNvPr>
          <p:cNvSpPr>
            <a:spLocks noGrp="1"/>
          </p:cNvSpPr>
          <p:nvPr>
            <p:ph idx="1"/>
          </p:nvPr>
        </p:nvSpPr>
        <p:spPr>
          <a:xfrm>
            <a:off x="407504" y="2060849"/>
            <a:ext cx="8309114" cy="4104456"/>
          </a:xfrm>
        </p:spPr>
        <p:txBody>
          <a:bodyPr>
            <a:normAutofit lnSpcReduction="10000"/>
          </a:bodyPr>
          <a:lstStyle/>
          <a:p>
            <a:pPr lvl="1">
              <a:buFont typeface="Wingdings" panose="05000000000000000000" pitchFamily="2" charset="2"/>
              <a:buChar char="Ø"/>
            </a:pPr>
            <a:r>
              <a:rPr lang="en-US" sz="2200" dirty="0"/>
              <a:t> become </a:t>
            </a:r>
            <a:r>
              <a:rPr lang="en-US" sz="2200" b="1" dirty="0"/>
              <a:t>fluent </a:t>
            </a:r>
            <a:r>
              <a:rPr lang="en-US" sz="2200" dirty="0"/>
              <a:t>in the fundamentals of mathematics, including through varied and frequent practice with increasingly complex problems over time, so that they develop conceptual understanding and the ability to recall and apply knowledge rapidly and accurately.</a:t>
            </a:r>
          </a:p>
          <a:p>
            <a:pPr marL="201168" lvl="1" indent="0">
              <a:buNone/>
            </a:pPr>
            <a:endParaRPr lang="en-GB" sz="2200" dirty="0"/>
          </a:p>
          <a:p>
            <a:pPr lvl="1">
              <a:buFont typeface="Wingdings" panose="05000000000000000000" pitchFamily="2" charset="2"/>
              <a:buChar char="Ø"/>
            </a:pPr>
            <a:r>
              <a:rPr lang="en-GB" sz="2200" b="1" dirty="0"/>
              <a:t> </a:t>
            </a:r>
            <a:r>
              <a:rPr lang="en-US" sz="2200" b="1" dirty="0"/>
              <a:t>reason mathematically </a:t>
            </a:r>
            <a:r>
              <a:rPr lang="en-US" sz="2200" dirty="0"/>
              <a:t>by following a line of enquiry, conjecturing relationships and </a:t>
            </a:r>
            <a:r>
              <a:rPr lang="en-US" sz="2200" dirty="0" err="1"/>
              <a:t>generalisations</a:t>
            </a:r>
            <a:r>
              <a:rPr lang="en-US" sz="2200" dirty="0"/>
              <a:t>, and developing an argument, justification or proof using mathematical language</a:t>
            </a:r>
          </a:p>
          <a:p>
            <a:pPr marL="201168" lvl="1" indent="0">
              <a:buNone/>
            </a:pPr>
            <a:endParaRPr lang="en-GB" sz="2200" dirty="0"/>
          </a:p>
          <a:p>
            <a:pPr lvl="1">
              <a:buFont typeface="Wingdings" panose="05000000000000000000" pitchFamily="2" charset="2"/>
              <a:buChar char="Ø"/>
            </a:pPr>
            <a:r>
              <a:rPr lang="en-US" sz="2200" dirty="0"/>
              <a:t> can </a:t>
            </a:r>
            <a:r>
              <a:rPr lang="en-US" sz="2200" b="1" dirty="0"/>
              <a:t>solve problems </a:t>
            </a:r>
            <a:r>
              <a:rPr lang="en-US" sz="2200" dirty="0"/>
              <a:t>by applying their mathematics to a variety of routine and non-routine problems with increasing sophistication, including breaking down problems into a series of simpler steps and persevering in seeking solutions. (</a:t>
            </a:r>
            <a:r>
              <a:rPr lang="en-US" sz="2200" dirty="0" err="1"/>
              <a:t>DfE</a:t>
            </a:r>
            <a:r>
              <a:rPr lang="en-US" sz="2200" dirty="0"/>
              <a:t> 2013)</a:t>
            </a:r>
            <a:endParaRPr lang="en-GB" sz="2200" dirty="0"/>
          </a:p>
          <a:p>
            <a:endParaRPr lang="en-GB" dirty="0"/>
          </a:p>
        </p:txBody>
      </p:sp>
    </p:spTree>
    <p:extLst>
      <p:ext uri="{BB962C8B-B14F-4D97-AF65-F5344CB8AC3E}">
        <p14:creationId xmlns:p14="http://schemas.microsoft.com/office/powerpoint/2010/main" val="1906316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GB" altLang="en-US" sz="3600"/>
              <a:t>Adding Two Digit Numbers</a:t>
            </a:r>
          </a:p>
        </p:txBody>
      </p:sp>
      <p:sp>
        <p:nvSpPr>
          <p:cNvPr id="3" name="Subtitle 2"/>
          <p:cNvSpPr>
            <a:spLocks noGrp="1"/>
          </p:cNvSpPr>
          <p:nvPr>
            <p:ph idx="1"/>
          </p:nvPr>
        </p:nvSpPr>
        <p:spPr>
          <a:xfrm>
            <a:off x="822959" y="5146038"/>
            <a:ext cx="7543801" cy="723055"/>
          </a:xfrm>
        </p:spPr>
        <p:txBody>
          <a:bodyPr>
            <a:normAutofit fontScale="92500" lnSpcReduction="10000"/>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34 + 29</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9220" name="Straight Connector 63"/>
          <p:cNvCxnSpPr>
            <a:cxnSpLocks noChangeShapeType="1"/>
          </p:cNvCxnSpPr>
          <p:nvPr/>
        </p:nvCxnSpPr>
        <p:spPr bwMode="auto">
          <a:xfrm flipH="1">
            <a:off x="1331913" y="25654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1" name="Straight Connector 79"/>
          <p:cNvCxnSpPr>
            <a:cxnSpLocks noChangeShapeType="1"/>
          </p:cNvCxnSpPr>
          <p:nvPr/>
        </p:nvCxnSpPr>
        <p:spPr bwMode="auto">
          <a:xfrm flipH="1">
            <a:off x="1744663" y="25304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2" name="Straight Connector 81"/>
          <p:cNvCxnSpPr>
            <a:cxnSpLocks noChangeShapeType="1"/>
          </p:cNvCxnSpPr>
          <p:nvPr/>
        </p:nvCxnSpPr>
        <p:spPr bwMode="auto">
          <a:xfrm flipH="1">
            <a:off x="2060575" y="26177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3" name="Straight Connector 82"/>
          <p:cNvCxnSpPr>
            <a:cxnSpLocks noChangeShapeType="1"/>
          </p:cNvCxnSpPr>
          <p:nvPr/>
        </p:nvCxnSpPr>
        <p:spPr bwMode="auto">
          <a:xfrm flipH="1">
            <a:off x="5026025" y="2562225"/>
            <a:ext cx="576263"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9224" name="Straight Connector 83"/>
          <p:cNvCxnSpPr>
            <a:cxnSpLocks noChangeShapeType="1"/>
          </p:cNvCxnSpPr>
          <p:nvPr/>
        </p:nvCxnSpPr>
        <p:spPr bwMode="auto">
          <a:xfrm flipH="1">
            <a:off x="5292725" y="2736850"/>
            <a:ext cx="574675"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9225" name="Oval 64"/>
          <p:cNvSpPr>
            <a:spLocks noChangeArrowheads="1"/>
          </p:cNvSpPr>
          <p:nvPr/>
        </p:nvSpPr>
        <p:spPr bwMode="auto">
          <a:xfrm>
            <a:off x="2833688" y="2781300"/>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6" name="Oval 84"/>
          <p:cNvSpPr>
            <a:spLocks noChangeArrowheads="1"/>
          </p:cNvSpPr>
          <p:nvPr/>
        </p:nvSpPr>
        <p:spPr bwMode="auto">
          <a:xfrm>
            <a:off x="3040063" y="302577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7" name="Oval 85"/>
          <p:cNvSpPr>
            <a:spLocks noChangeArrowheads="1"/>
          </p:cNvSpPr>
          <p:nvPr/>
        </p:nvSpPr>
        <p:spPr bwMode="auto">
          <a:xfrm>
            <a:off x="2805113" y="3187700"/>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8" name="Oval 86"/>
          <p:cNvSpPr>
            <a:spLocks noChangeArrowheads="1"/>
          </p:cNvSpPr>
          <p:nvPr/>
        </p:nvSpPr>
        <p:spPr bwMode="auto">
          <a:xfrm>
            <a:off x="3130550" y="3436938"/>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29" name="Oval 87"/>
          <p:cNvSpPr>
            <a:spLocks noChangeArrowheads="1"/>
          </p:cNvSpPr>
          <p:nvPr/>
        </p:nvSpPr>
        <p:spPr bwMode="auto">
          <a:xfrm>
            <a:off x="6354763" y="2833688"/>
            <a:ext cx="179387"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0" name="Oval 88"/>
          <p:cNvSpPr>
            <a:spLocks noChangeArrowheads="1"/>
          </p:cNvSpPr>
          <p:nvPr/>
        </p:nvSpPr>
        <p:spPr bwMode="auto">
          <a:xfrm>
            <a:off x="6516688" y="3148013"/>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1" name="Oval 89"/>
          <p:cNvSpPr>
            <a:spLocks noChangeArrowheads="1"/>
          </p:cNvSpPr>
          <p:nvPr/>
        </p:nvSpPr>
        <p:spPr bwMode="auto">
          <a:xfrm>
            <a:off x="6691313" y="2778125"/>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2" name="Oval 90"/>
          <p:cNvSpPr>
            <a:spLocks noChangeArrowheads="1"/>
          </p:cNvSpPr>
          <p:nvPr/>
        </p:nvSpPr>
        <p:spPr bwMode="auto">
          <a:xfrm>
            <a:off x="6848475" y="318452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3" name="Oval 91"/>
          <p:cNvSpPr>
            <a:spLocks noChangeArrowheads="1"/>
          </p:cNvSpPr>
          <p:nvPr/>
        </p:nvSpPr>
        <p:spPr bwMode="auto">
          <a:xfrm>
            <a:off x="6264275" y="3463925"/>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4" name="Oval 92"/>
          <p:cNvSpPr>
            <a:spLocks noChangeArrowheads="1"/>
          </p:cNvSpPr>
          <p:nvPr/>
        </p:nvSpPr>
        <p:spPr bwMode="auto">
          <a:xfrm>
            <a:off x="6735763" y="3489325"/>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5" name="Oval 93"/>
          <p:cNvSpPr>
            <a:spLocks noChangeArrowheads="1"/>
          </p:cNvSpPr>
          <p:nvPr/>
        </p:nvSpPr>
        <p:spPr bwMode="auto">
          <a:xfrm>
            <a:off x="7158038" y="3514725"/>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6" name="Oval 94"/>
          <p:cNvSpPr>
            <a:spLocks noChangeArrowheads="1"/>
          </p:cNvSpPr>
          <p:nvPr/>
        </p:nvSpPr>
        <p:spPr bwMode="auto">
          <a:xfrm>
            <a:off x="6473825" y="384810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37" name="Oval 95"/>
          <p:cNvSpPr>
            <a:spLocks noChangeArrowheads="1"/>
          </p:cNvSpPr>
          <p:nvPr/>
        </p:nvSpPr>
        <p:spPr bwMode="auto">
          <a:xfrm>
            <a:off x="6994525" y="3817938"/>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extLst>
      <p:ext uri="{BB962C8B-B14F-4D97-AF65-F5344CB8AC3E}">
        <p14:creationId xmlns:p14="http://schemas.microsoft.com/office/powerpoint/2010/main" val="2384082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GB" altLang="en-US" sz="3600"/>
              <a:t>Adding Three Digit Numbers</a:t>
            </a:r>
          </a:p>
        </p:txBody>
      </p:sp>
      <p:sp>
        <p:nvSpPr>
          <p:cNvPr id="3" name="Subtitle 2"/>
          <p:cNvSpPr>
            <a:spLocks noGrp="1"/>
          </p:cNvSpPr>
          <p:nvPr>
            <p:ph idx="1"/>
          </p:nvPr>
        </p:nvSpPr>
        <p:spPr>
          <a:xfrm>
            <a:off x="822959" y="5036502"/>
            <a:ext cx="7543801" cy="832592"/>
          </a:xfrm>
        </p:spPr>
        <p:txBody>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122 + 217</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10244" name="Straight Connector 79"/>
          <p:cNvCxnSpPr>
            <a:cxnSpLocks noChangeShapeType="1"/>
          </p:cNvCxnSpPr>
          <p:nvPr/>
        </p:nvCxnSpPr>
        <p:spPr bwMode="auto">
          <a:xfrm flipH="1">
            <a:off x="2519363" y="25304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245" name="Straight Connector 81"/>
          <p:cNvCxnSpPr>
            <a:cxnSpLocks noChangeShapeType="1"/>
          </p:cNvCxnSpPr>
          <p:nvPr/>
        </p:nvCxnSpPr>
        <p:spPr bwMode="auto">
          <a:xfrm flipH="1">
            <a:off x="2835275" y="26177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246" name="Straight Connector 82"/>
          <p:cNvCxnSpPr>
            <a:cxnSpLocks noChangeShapeType="1"/>
          </p:cNvCxnSpPr>
          <p:nvPr/>
        </p:nvCxnSpPr>
        <p:spPr bwMode="auto">
          <a:xfrm flipH="1">
            <a:off x="6732588" y="2562225"/>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0247" name="Oval 64"/>
          <p:cNvSpPr>
            <a:spLocks noChangeArrowheads="1"/>
          </p:cNvSpPr>
          <p:nvPr/>
        </p:nvSpPr>
        <p:spPr bwMode="auto">
          <a:xfrm>
            <a:off x="3608388" y="278130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48" name="Oval 84"/>
          <p:cNvSpPr>
            <a:spLocks noChangeArrowheads="1"/>
          </p:cNvSpPr>
          <p:nvPr/>
        </p:nvSpPr>
        <p:spPr bwMode="auto">
          <a:xfrm>
            <a:off x="3816350" y="3025775"/>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49" name="Oval 87"/>
          <p:cNvSpPr>
            <a:spLocks noChangeArrowheads="1"/>
          </p:cNvSpPr>
          <p:nvPr/>
        </p:nvSpPr>
        <p:spPr bwMode="auto">
          <a:xfrm>
            <a:off x="7783513" y="2833688"/>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0" name="Oval 88"/>
          <p:cNvSpPr>
            <a:spLocks noChangeArrowheads="1"/>
          </p:cNvSpPr>
          <p:nvPr/>
        </p:nvSpPr>
        <p:spPr bwMode="auto">
          <a:xfrm>
            <a:off x="7945438" y="3148013"/>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1" name="Oval 89"/>
          <p:cNvSpPr>
            <a:spLocks noChangeArrowheads="1"/>
          </p:cNvSpPr>
          <p:nvPr/>
        </p:nvSpPr>
        <p:spPr bwMode="auto">
          <a:xfrm>
            <a:off x="8121650" y="2778125"/>
            <a:ext cx="179388"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2" name="Oval 91"/>
          <p:cNvSpPr>
            <a:spLocks noChangeArrowheads="1"/>
          </p:cNvSpPr>
          <p:nvPr/>
        </p:nvSpPr>
        <p:spPr bwMode="auto">
          <a:xfrm>
            <a:off x="7694613" y="3463925"/>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3" name="Oval 92"/>
          <p:cNvSpPr>
            <a:spLocks noChangeArrowheads="1"/>
          </p:cNvSpPr>
          <p:nvPr/>
        </p:nvSpPr>
        <p:spPr bwMode="auto">
          <a:xfrm>
            <a:off x="8164513" y="3489325"/>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4" name="Oval 94"/>
          <p:cNvSpPr>
            <a:spLocks noChangeArrowheads="1"/>
          </p:cNvSpPr>
          <p:nvPr/>
        </p:nvSpPr>
        <p:spPr bwMode="auto">
          <a:xfrm>
            <a:off x="7904163" y="3848100"/>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5" name="Oval 95"/>
          <p:cNvSpPr>
            <a:spLocks noChangeArrowheads="1"/>
          </p:cNvSpPr>
          <p:nvPr/>
        </p:nvSpPr>
        <p:spPr bwMode="auto">
          <a:xfrm>
            <a:off x="8424863" y="3817938"/>
            <a:ext cx="179387"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6" name="Rectangle 3"/>
          <p:cNvSpPr>
            <a:spLocks noChangeArrowheads="1"/>
          </p:cNvSpPr>
          <p:nvPr/>
        </p:nvSpPr>
        <p:spPr bwMode="auto">
          <a:xfrm>
            <a:off x="5424488" y="2205038"/>
            <a:ext cx="1079500" cy="10795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7" name="Rectangle 22"/>
          <p:cNvSpPr>
            <a:spLocks noChangeArrowheads="1"/>
          </p:cNvSpPr>
          <p:nvPr/>
        </p:nvSpPr>
        <p:spPr bwMode="auto">
          <a:xfrm>
            <a:off x="5424488" y="3608388"/>
            <a:ext cx="1079500" cy="1081087"/>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0258" name="Rectangle 23"/>
          <p:cNvSpPr>
            <a:spLocks noChangeArrowheads="1"/>
          </p:cNvSpPr>
          <p:nvPr/>
        </p:nvSpPr>
        <p:spPr bwMode="auto">
          <a:xfrm>
            <a:off x="1116013" y="2762250"/>
            <a:ext cx="1079500" cy="1081088"/>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600200" y="287338"/>
            <a:ext cx="7543800" cy="973137"/>
          </a:xfrm>
        </p:spPr>
        <p:txBody>
          <a:bodyPr/>
          <a:lstStyle/>
          <a:p>
            <a:pPr algn="l" eaLnBrk="1" hangingPunct="1"/>
            <a:r>
              <a:rPr lang="en-GB" altLang="en-US" sz="3600" dirty="0"/>
              <a:t>Beginning Column Addition</a:t>
            </a:r>
          </a:p>
        </p:txBody>
      </p:sp>
      <p:sp>
        <p:nvSpPr>
          <p:cNvPr id="11267" name="TextBox 5"/>
          <p:cNvSpPr txBox="1">
            <a:spLocks noChangeArrowheads="1"/>
          </p:cNvSpPr>
          <p:nvPr/>
        </p:nvSpPr>
        <p:spPr bwMode="auto">
          <a:xfrm>
            <a:off x="3203575" y="1358900"/>
            <a:ext cx="1008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T U</a:t>
            </a:r>
          </a:p>
        </p:txBody>
      </p:sp>
      <p:sp>
        <p:nvSpPr>
          <p:cNvPr id="11268" name="TextBox 24"/>
          <p:cNvSpPr txBox="1">
            <a:spLocks noChangeArrowheads="1"/>
          </p:cNvSpPr>
          <p:nvPr/>
        </p:nvSpPr>
        <p:spPr bwMode="auto">
          <a:xfrm>
            <a:off x="3276600" y="1858963"/>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6 7</a:t>
            </a:r>
          </a:p>
        </p:txBody>
      </p:sp>
      <p:sp>
        <p:nvSpPr>
          <p:cNvPr id="11269" name="TextBox 25"/>
          <p:cNvSpPr txBox="1">
            <a:spLocks noChangeArrowheads="1"/>
          </p:cNvSpPr>
          <p:nvPr/>
        </p:nvSpPr>
        <p:spPr bwMode="auto">
          <a:xfrm>
            <a:off x="3276600" y="2424113"/>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2 4</a:t>
            </a:r>
          </a:p>
        </p:txBody>
      </p:sp>
      <p:sp>
        <p:nvSpPr>
          <p:cNvPr id="27" name="TextBox 26"/>
          <p:cNvSpPr txBox="1">
            <a:spLocks noChangeArrowheads="1"/>
          </p:cNvSpPr>
          <p:nvPr/>
        </p:nvSpPr>
        <p:spPr bwMode="auto">
          <a:xfrm>
            <a:off x="3276600" y="3008313"/>
            <a:ext cx="1008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1 1</a:t>
            </a:r>
          </a:p>
        </p:txBody>
      </p:sp>
      <p:sp>
        <p:nvSpPr>
          <p:cNvPr id="28" name="TextBox 27"/>
          <p:cNvSpPr txBox="1">
            <a:spLocks noChangeArrowheads="1"/>
          </p:cNvSpPr>
          <p:nvPr/>
        </p:nvSpPr>
        <p:spPr bwMode="auto">
          <a:xfrm>
            <a:off x="3297238" y="3725863"/>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8 0</a:t>
            </a:r>
          </a:p>
        </p:txBody>
      </p:sp>
      <p:sp>
        <p:nvSpPr>
          <p:cNvPr id="29" name="TextBox 28"/>
          <p:cNvSpPr txBox="1">
            <a:spLocks noChangeArrowheads="1"/>
          </p:cNvSpPr>
          <p:nvPr/>
        </p:nvSpPr>
        <p:spPr bwMode="auto">
          <a:xfrm>
            <a:off x="3297238" y="4308475"/>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9 1</a:t>
            </a:r>
          </a:p>
        </p:txBody>
      </p:sp>
      <p:sp>
        <p:nvSpPr>
          <p:cNvPr id="11273" name="TextBox 29"/>
          <p:cNvSpPr txBox="1">
            <a:spLocks noChangeArrowheads="1"/>
          </p:cNvSpPr>
          <p:nvPr/>
        </p:nvSpPr>
        <p:spPr bwMode="auto">
          <a:xfrm>
            <a:off x="2843213" y="2441575"/>
            <a:ext cx="504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a:t>
            </a:r>
          </a:p>
        </p:txBody>
      </p:sp>
      <p:cxnSp>
        <p:nvCxnSpPr>
          <p:cNvPr id="11274" name="Straight Connector 7"/>
          <p:cNvCxnSpPr>
            <a:cxnSpLocks noChangeShapeType="1"/>
          </p:cNvCxnSpPr>
          <p:nvPr/>
        </p:nvCxnSpPr>
        <p:spPr bwMode="auto">
          <a:xfrm flipH="1">
            <a:off x="2771775" y="3008313"/>
            <a:ext cx="14398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H="1">
            <a:off x="2771775" y="4964113"/>
            <a:ext cx="14398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flipH="1">
            <a:off x="2771775" y="4316413"/>
            <a:ext cx="14398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9" name="Oval 8"/>
          <p:cNvSpPr>
            <a:spLocks noChangeArrowheads="1"/>
          </p:cNvSpPr>
          <p:nvPr/>
        </p:nvSpPr>
        <p:spPr bwMode="auto">
          <a:xfrm>
            <a:off x="4322763" y="3165475"/>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4" name="Oval 33"/>
          <p:cNvSpPr>
            <a:spLocks noChangeArrowheads="1"/>
          </p:cNvSpPr>
          <p:nvPr/>
        </p:nvSpPr>
        <p:spPr bwMode="auto">
          <a:xfrm>
            <a:off x="4464050" y="3154363"/>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5" name="Oval 34"/>
          <p:cNvSpPr>
            <a:spLocks noChangeArrowheads="1"/>
          </p:cNvSpPr>
          <p:nvPr/>
        </p:nvSpPr>
        <p:spPr bwMode="auto">
          <a:xfrm>
            <a:off x="4430713" y="3302000"/>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6" name="Oval 35"/>
          <p:cNvSpPr>
            <a:spLocks noChangeArrowheads="1"/>
          </p:cNvSpPr>
          <p:nvPr/>
        </p:nvSpPr>
        <p:spPr bwMode="auto">
          <a:xfrm>
            <a:off x="4572000" y="3208338"/>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7" name="Oval 36"/>
          <p:cNvSpPr>
            <a:spLocks noChangeArrowheads="1"/>
          </p:cNvSpPr>
          <p:nvPr/>
        </p:nvSpPr>
        <p:spPr bwMode="auto">
          <a:xfrm>
            <a:off x="4552950" y="3397250"/>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8" name="Oval 37"/>
          <p:cNvSpPr>
            <a:spLocks noChangeArrowheads="1"/>
          </p:cNvSpPr>
          <p:nvPr/>
        </p:nvSpPr>
        <p:spPr bwMode="auto">
          <a:xfrm>
            <a:off x="4284663" y="3302000"/>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9" name="Oval 38"/>
          <p:cNvSpPr>
            <a:spLocks noChangeArrowheads="1"/>
          </p:cNvSpPr>
          <p:nvPr/>
        </p:nvSpPr>
        <p:spPr bwMode="auto">
          <a:xfrm>
            <a:off x="4694238" y="3316288"/>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40" name="Oval 39"/>
          <p:cNvSpPr>
            <a:spLocks noChangeArrowheads="1"/>
          </p:cNvSpPr>
          <p:nvPr/>
        </p:nvSpPr>
        <p:spPr bwMode="auto">
          <a:xfrm>
            <a:off x="5076825" y="3122613"/>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41" name="Oval 40"/>
          <p:cNvSpPr>
            <a:spLocks noChangeArrowheads="1"/>
          </p:cNvSpPr>
          <p:nvPr/>
        </p:nvSpPr>
        <p:spPr bwMode="auto">
          <a:xfrm>
            <a:off x="5184775" y="3225800"/>
            <a:ext cx="107950" cy="10953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42" name="Oval 41"/>
          <p:cNvSpPr>
            <a:spLocks noChangeArrowheads="1"/>
          </p:cNvSpPr>
          <p:nvPr/>
        </p:nvSpPr>
        <p:spPr bwMode="auto">
          <a:xfrm>
            <a:off x="5076825" y="3335338"/>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43" name="Oval 42"/>
          <p:cNvSpPr>
            <a:spLocks noChangeArrowheads="1"/>
          </p:cNvSpPr>
          <p:nvPr/>
        </p:nvSpPr>
        <p:spPr bwMode="auto">
          <a:xfrm>
            <a:off x="5292725" y="3117850"/>
            <a:ext cx="107950" cy="10795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1" name="Straight Connector 10"/>
          <p:cNvCxnSpPr>
            <a:cxnSpLocks noChangeShapeType="1"/>
          </p:cNvCxnSpPr>
          <p:nvPr/>
        </p:nvCxnSpPr>
        <p:spPr bwMode="auto">
          <a:xfrm flipH="1">
            <a:off x="4187825" y="3725863"/>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flipH="1">
            <a:off x="4322763" y="3594100"/>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4364038" y="3767138"/>
            <a:ext cx="215900" cy="50006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flipH="1">
            <a:off x="4487863" y="3725863"/>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flipH="1">
            <a:off x="4606925" y="3725863"/>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flipH="1">
            <a:off x="4686300" y="3706813"/>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flipH="1">
            <a:off x="5130800" y="3643313"/>
            <a:ext cx="215900" cy="50006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flipH="1">
            <a:off x="5272088" y="3594100"/>
            <a:ext cx="215900" cy="4984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9"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idx="4294967295"/>
          </p:nvPr>
        </p:nvSpPr>
        <p:spPr>
          <a:xfrm>
            <a:off x="1987550" y="-19050"/>
            <a:ext cx="7156450" cy="927100"/>
          </a:xfrm>
        </p:spPr>
        <p:txBody>
          <a:bodyPr/>
          <a:lstStyle/>
          <a:p>
            <a:pPr algn="l" eaLnBrk="1" hangingPunct="1"/>
            <a:r>
              <a:rPr lang="en-GB" altLang="en-US" sz="3600" dirty="0"/>
              <a:t>Continuing Column Addition</a:t>
            </a:r>
          </a:p>
        </p:txBody>
      </p:sp>
      <p:sp>
        <p:nvSpPr>
          <p:cNvPr id="45" name="Subtitle 2"/>
          <p:cNvSpPr>
            <a:spLocks noGrp="1"/>
          </p:cNvSpPr>
          <p:nvPr>
            <p:ph type="subTitle" idx="4294967295"/>
          </p:nvPr>
        </p:nvSpPr>
        <p:spPr>
          <a:xfrm>
            <a:off x="827088" y="908050"/>
            <a:ext cx="7453312" cy="576263"/>
          </a:xfrm>
        </p:spPr>
        <p:txBody>
          <a:bodyPr/>
          <a:lstStyle/>
          <a:p>
            <a:pPr algn="l" eaLnBrk="1" hangingPunct="1">
              <a:spcBef>
                <a:spcPts val="600"/>
              </a:spcBef>
              <a:spcAft>
                <a:spcPts val="600"/>
              </a:spcAft>
              <a:defRPr/>
            </a:pPr>
            <a:r>
              <a:rPr lang="en-GB" sz="2400" dirty="0">
                <a:solidFill>
                  <a:schemeClr val="tx1"/>
                </a:solidFill>
                <a:ea typeface="MS PGothic" pitchFamily="34" charset="-128"/>
              </a:rPr>
              <a:t>e.g. 164 + 257</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53" name="Straight Connector 52"/>
          <p:cNvCxnSpPr>
            <a:cxnSpLocks noChangeShapeType="1"/>
          </p:cNvCxnSpPr>
          <p:nvPr/>
        </p:nvCxnSpPr>
        <p:spPr bwMode="auto">
          <a:xfrm flipH="1">
            <a:off x="3957638" y="2274888"/>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2292" name="TextBox 2"/>
          <p:cNvSpPr txBox="1">
            <a:spLocks noChangeArrowheads="1"/>
          </p:cNvSpPr>
          <p:nvPr/>
        </p:nvSpPr>
        <p:spPr bwMode="auto">
          <a:xfrm>
            <a:off x="1763713" y="1501775"/>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H</a:t>
            </a:r>
          </a:p>
        </p:txBody>
      </p:sp>
      <p:sp>
        <p:nvSpPr>
          <p:cNvPr id="12293" name="TextBox 32"/>
          <p:cNvSpPr txBox="1">
            <a:spLocks noChangeArrowheads="1"/>
          </p:cNvSpPr>
          <p:nvPr/>
        </p:nvSpPr>
        <p:spPr bwMode="auto">
          <a:xfrm>
            <a:off x="4111625" y="1501775"/>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T</a:t>
            </a:r>
          </a:p>
        </p:txBody>
      </p:sp>
      <p:sp>
        <p:nvSpPr>
          <p:cNvPr id="12294" name="TextBox 43"/>
          <p:cNvSpPr txBox="1">
            <a:spLocks noChangeArrowheads="1"/>
          </p:cNvSpPr>
          <p:nvPr/>
        </p:nvSpPr>
        <p:spPr bwMode="auto">
          <a:xfrm>
            <a:off x="6370638" y="1484313"/>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U</a:t>
            </a:r>
          </a:p>
        </p:txBody>
      </p:sp>
      <p:cxnSp>
        <p:nvCxnSpPr>
          <p:cNvPr id="63" name="Straight Connector 62"/>
          <p:cNvCxnSpPr>
            <a:cxnSpLocks noChangeShapeType="1"/>
          </p:cNvCxnSpPr>
          <p:nvPr/>
        </p:nvCxnSpPr>
        <p:spPr bwMode="auto">
          <a:xfrm flipH="1">
            <a:off x="4127500" y="2282825"/>
            <a:ext cx="339725" cy="6826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flipH="1">
            <a:off x="4346575" y="2219325"/>
            <a:ext cx="339725" cy="6842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flipH="1">
            <a:off x="4468813" y="2241550"/>
            <a:ext cx="339725" cy="6842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flipH="1">
            <a:off x="4584700" y="2344738"/>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flipH="1">
            <a:off x="4808538" y="2305050"/>
            <a:ext cx="339725" cy="6842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flipH="1">
            <a:off x="3917950" y="3224213"/>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flipH="1">
            <a:off x="4138613" y="3224213"/>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flipH="1">
            <a:off x="4308475" y="3224213"/>
            <a:ext cx="341313"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flipH="1">
            <a:off x="4497388" y="3224213"/>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flipH="1">
            <a:off x="4664075" y="3213100"/>
            <a:ext cx="339725" cy="6842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73" name="Rectangle 72"/>
          <p:cNvSpPr>
            <a:spLocks noChangeArrowheads="1"/>
          </p:cNvSpPr>
          <p:nvPr/>
        </p:nvSpPr>
        <p:spPr bwMode="auto">
          <a:xfrm>
            <a:off x="1908175" y="2205038"/>
            <a:ext cx="576263" cy="57626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4" name="Rectangle 73"/>
          <p:cNvSpPr>
            <a:spLocks noChangeArrowheads="1"/>
          </p:cNvSpPr>
          <p:nvPr/>
        </p:nvSpPr>
        <p:spPr bwMode="auto">
          <a:xfrm>
            <a:off x="2339975" y="3213100"/>
            <a:ext cx="576263" cy="576263"/>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75" name="Rectangle 74"/>
          <p:cNvSpPr>
            <a:spLocks noChangeArrowheads="1"/>
          </p:cNvSpPr>
          <p:nvPr/>
        </p:nvSpPr>
        <p:spPr bwMode="auto">
          <a:xfrm>
            <a:off x="1412875" y="3213100"/>
            <a:ext cx="574675" cy="576263"/>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2309" name="Straight Connector 6"/>
          <p:cNvCxnSpPr>
            <a:cxnSpLocks noChangeShapeType="1"/>
          </p:cNvCxnSpPr>
          <p:nvPr/>
        </p:nvCxnSpPr>
        <p:spPr bwMode="auto">
          <a:xfrm>
            <a:off x="755650" y="4076700"/>
            <a:ext cx="69850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2310" name="Straight Connector 75"/>
          <p:cNvCxnSpPr>
            <a:cxnSpLocks noChangeShapeType="1"/>
          </p:cNvCxnSpPr>
          <p:nvPr/>
        </p:nvCxnSpPr>
        <p:spPr bwMode="auto">
          <a:xfrm>
            <a:off x="827088" y="5013325"/>
            <a:ext cx="69850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a:off x="6370638" y="2147888"/>
            <a:ext cx="144462" cy="144462"/>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86" name="Oval 85"/>
          <p:cNvSpPr>
            <a:spLocks noChangeArrowheads="1"/>
          </p:cNvSpPr>
          <p:nvPr/>
        </p:nvSpPr>
        <p:spPr bwMode="auto">
          <a:xfrm>
            <a:off x="6604000" y="2220913"/>
            <a:ext cx="144463" cy="144462"/>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87" name="Oval 86"/>
          <p:cNvSpPr>
            <a:spLocks noChangeArrowheads="1"/>
          </p:cNvSpPr>
          <p:nvPr/>
        </p:nvSpPr>
        <p:spPr bwMode="auto">
          <a:xfrm>
            <a:off x="6459538" y="2439988"/>
            <a:ext cx="144462"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88" name="Oval 87"/>
          <p:cNvSpPr>
            <a:spLocks noChangeArrowheads="1"/>
          </p:cNvSpPr>
          <p:nvPr/>
        </p:nvSpPr>
        <p:spPr bwMode="auto">
          <a:xfrm>
            <a:off x="6799263" y="2417763"/>
            <a:ext cx="144462" cy="144462"/>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89" name="Oval 88"/>
          <p:cNvSpPr>
            <a:spLocks noChangeArrowheads="1"/>
          </p:cNvSpPr>
          <p:nvPr/>
        </p:nvSpPr>
        <p:spPr bwMode="auto">
          <a:xfrm>
            <a:off x="6369050" y="3152775"/>
            <a:ext cx="142875"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0" name="Oval 89"/>
          <p:cNvSpPr>
            <a:spLocks noChangeArrowheads="1"/>
          </p:cNvSpPr>
          <p:nvPr/>
        </p:nvSpPr>
        <p:spPr bwMode="auto">
          <a:xfrm>
            <a:off x="6629400" y="3141663"/>
            <a:ext cx="144463"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1" name="Oval 90"/>
          <p:cNvSpPr>
            <a:spLocks noChangeArrowheads="1"/>
          </p:cNvSpPr>
          <p:nvPr/>
        </p:nvSpPr>
        <p:spPr bwMode="auto">
          <a:xfrm>
            <a:off x="6483350" y="3381375"/>
            <a:ext cx="142875"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2" name="Oval 91"/>
          <p:cNvSpPr>
            <a:spLocks noChangeArrowheads="1"/>
          </p:cNvSpPr>
          <p:nvPr/>
        </p:nvSpPr>
        <p:spPr bwMode="auto">
          <a:xfrm>
            <a:off x="6710363" y="3357563"/>
            <a:ext cx="144462"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3" name="Oval 92"/>
          <p:cNvSpPr>
            <a:spLocks noChangeArrowheads="1"/>
          </p:cNvSpPr>
          <p:nvPr/>
        </p:nvSpPr>
        <p:spPr bwMode="auto">
          <a:xfrm>
            <a:off x="6854825" y="3213100"/>
            <a:ext cx="144463" cy="144463"/>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4" name="Oval 93"/>
          <p:cNvSpPr>
            <a:spLocks noChangeArrowheads="1"/>
          </p:cNvSpPr>
          <p:nvPr/>
        </p:nvSpPr>
        <p:spPr bwMode="auto">
          <a:xfrm>
            <a:off x="6935788" y="3482975"/>
            <a:ext cx="144462" cy="144463"/>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95" name="Oval 94"/>
          <p:cNvSpPr>
            <a:spLocks noChangeArrowheads="1"/>
          </p:cNvSpPr>
          <p:nvPr/>
        </p:nvSpPr>
        <p:spPr bwMode="auto">
          <a:xfrm>
            <a:off x="7100888" y="3357563"/>
            <a:ext cx="142875" cy="1428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96" name="Straight Connector 95"/>
          <p:cNvCxnSpPr>
            <a:cxnSpLocks noChangeShapeType="1"/>
          </p:cNvCxnSpPr>
          <p:nvPr/>
        </p:nvCxnSpPr>
        <p:spPr bwMode="auto">
          <a:xfrm flipH="1">
            <a:off x="7861300" y="1903413"/>
            <a:ext cx="339725" cy="6842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97" name="Rectangle 96"/>
          <p:cNvSpPr>
            <a:spLocks noChangeArrowheads="1"/>
          </p:cNvSpPr>
          <p:nvPr/>
        </p:nvSpPr>
        <p:spPr bwMode="auto">
          <a:xfrm>
            <a:off x="5003800" y="1052513"/>
            <a:ext cx="576263" cy="57626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99" name="Straight Connector 98"/>
          <p:cNvCxnSpPr>
            <a:cxnSpLocks noChangeShapeType="1"/>
          </p:cNvCxnSpPr>
          <p:nvPr/>
        </p:nvCxnSpPr>
        <p:spPr bwMode="auto">
          <a:xfrm flipH="1">
            <a:off x="4240213" y="5157788"/>
            <a:ext cx="339725" cy="6826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1" name="Rectangle 100"/>
          <p:cNvSpPr>
            <a:spLocks noChangeArrowheads="1"/>
          </p:cNvSpPr>
          <p:nvPr/>
        </p:nvSpPr>
        <p:spPr bwMode="auto">
          <a:xfrm>
            <a:off x="1695450" y="5227638"/>
            <a:ext cx="576263" cy="57626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2"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nodeType="afterGroup">
                            <p:stCondLst>
                              <p:cond delay="500"/>
                            </p:stCondLst>
                            <p:childTnLst>
                              <p:par>
                                <p:cTn id="9" presetID="26" presetClass="emph" presetSubtype="0" fill="hold" grpId="2" nodeType="afterEffect">
                                  <p:stCondLst>
                                    <p:cond delay="0"/>
                                  </p:stCondLst>
                                  <p:childTnLst>
                                    <p:animEffect transition="out" filter="fade">
                                      <p:cBhvr>
                                        <p:cTn id="10" dur="500" tmFilter="0, 0; .2, .5; .8, .5; 1, 0"/>
                                        <p:tgtEl>
                                          <p:spTgt spid="86"/>
                                        </p:tgtEl>
                                      </p:cBhvr>
                                    </p:animEffect>
                                    <p:animScale>
                                      <p:cBhvr>
                                        <p:cTn id="11" dur="250" autoRev="1" fill="hold"/>
                                        <p:tgtEl>
                                          <p:spTgt spid="86"/>
                                        </p:tgtEl>
                                      </p:cBhvr>
                                      <p:by x="105000" y="105000"/>
                                    </p:animScale>
                                  </p:childTnLst>
                                </p:cTn>
                              </p:par>
                            </p:childTnLst>
                          </p:cTn>
                        </p:par>
                        <p:par>
                          <p:cTn id="12" fill="hold" nodeType="afterGroup">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87"/>
                                        </p:tgtEl>
                                      </p:cBhvr>
                                    </p:animEffect>
                                    <p:animScale>
                                      <p:cBhvr>
                                        <p:cTn id="15" dur="250" autoRev="1" fill="hold"/>
                                        <p:tgtEl>
                                          <p:spTgt spid="87"/>
                                        </p:tgtEl>
                                      </p:cBhvr>
                                      <p:by x="105000" y="105000"/>
                                    </p:animScale>
                                  </p:childTnLst>
                                </p:cTn>
                              </p:par>
                            </p:childTnLst>
                          </p:cTn>
                        </p:par>
                        <p:par>
                          <p:cTn id="16" fill="hold" nodeType="afterGroup">
                            <p:stCondLst>
                              <p:cond delay="1500"/>
                            </p:stCondLst>
                            <p:childTnLst>
                              <p:par>
                                <p:cTn id="17" presetID="26" presetClass="emph" presetSubtype="0" fill="hold" grpId="2" nodeType="afterEffect">
                                  <p:stCondLst>
                                    <p:cond delay="0"/>
                                  </p:stCondLst>
                                  <p:childTnLst>
                                    <p:animEffect transition="out" filter="fade">
                                      <p:cBhvr>
                                        <p:cTn id="18" dur="500" tmFilter="0, 0; .2, .5; .8, .5; 1, 0"/>
                                        <p:tgtEl>
                                          <p:spTgt spid="88"/>
                                        </p:tgtEl>
                                      </p:cBhvr>
                                    </p:animEffect>
                                    <p:animScale>
                                      <p:cBhvr>
                                        <p:cTn id="19" dur="250" autoRev="1" fill="hold"/>
                                        <p:tgtEl>
                                          <p:spTgt spid="88"/>
                                        </p:tgtEl>
                                      </p:cBhvr>
                                      <p:by x="105000" y="105000"/>
                                    </p:animScale>
                                  </p:childTnLst>
                                </p:cTn>
                              </p:par>
                            </p:childTnLst>
                          </p:cTn>
                        </p:par>
                        <p:par>
                          <p:cTn id="20" fill="hold" nodeType="afterGroup">
                            <p:stCondLst>
                              <p:cond delay="2000"/>
                            </p:stCondLst>
                            <p:childTnLst>
                              <p:par>
                                <p:cTn id="21" presetID="26" presetClass="emph" presetSubtype="0" fill="hold" grpId="2" nodeType="afterEffect">
                                  <p:stCondLst>
                                    <p:cond delay="0"/>
                                  </p:stCondLst>
                                  <p:childTnLst>
                                    <p:animEffect transition="out" filter="fade">
                                      <p:cBhvr>
                                        <p:cTn id="22" dur="500" tmFilter="0, 0; .2, .5; .8, .5; 1, 0"/>
                                        <p:tgtEl>
                                          <p:spTgt spid="89"/>
                                        </p:tgtEl>
                                      </p:cBhvr>
                                    </p:animEffect>
                                    <p:animScale>
                                      <p:cBhvr>
                                        <p:cTn id="23" dur="250" autoRev="1" fill="hold"/>
                                        <p:tgtEl>
                                          <p:spTgt spid="89"/>
                                        </p:tgtEl>
                                      </p:cBhvr>
                                      <p:by x="105000" y="105000"/>
                                    </p:animScale>
                                  </p:childTnLst>
                                </p:cTn>
                              </p:par>
                            </p:childTnLst>
                          </p:cTn>
                        </p:par>
                        <p:par>
                          <p:cTn id="24" fill="hold" nodeType="afterGroup">
                            <p:stCondLst>
                              <p:cond delay="2500"/>
                            </p:stCondLst>
                            <p:childTnLst>
                              <p:par>
                                <p:cTn id="25" presetID="26" presetClass="emph" presetSubtype="0" fill="hold" grpId="2" nodeType="afterEffect">
                                  <p:stCondLst>
                                    <p:cond delay="0"/>
                                  </p:stCondLst>
                                  <p:childTnLst>
                                    <p:animEffect transition="out" filter="fade">
                                      <p:cBhvr>
                                        <p:cTn id="26" dur="500" tmFilter="0, 0; .2, .5; .8, .5; 1, 0"/>
                                        <p:tgtEl>
                                          <p:spTgt spid="91"/>
                                        </p:tgtEl>
                                      </p:cBhvr>
                                    </p:animEffect>
                                    <p:animScale>
                                      <p:cBhvr>
                                        <p:cTn id="27" dur="250" autoRev="1" fill="hold"/>
                                        <p:tgtEl>
                                          <p:spTgt spid="91"/>
                                        </p:tgtEl>
                                      </p:cBhvr>
                                      <p:by x="105000" y="105000"/>
                                    </p:animScale>
                                  </p:childTnLst>
                                </p:cTn>
                              </p:par>
                            </p:childTnLst>
                          </p:cTn>
                        </p:par>
                        <p:par>
                          <p:cTn id="28" fill="hold" nodeType="afterGroup">
                            <p:stCondLst>
                              <p:cond delay="3000"/>
                            </p:stCondLst>
                            <p:childTnLst>
                              <p:par>
                                <p:cTn id="29" presetID="26" presetClass="emph" presetSubtype="0" fill="hold" grpId="2" nodeType="afterEffect">
                                  <p:stCondLst>
                                    <p:cond delay="0"/>
                                  </p:stCondLst>
                                  <p:childTnLst>
                                    <p:animEffect transition="out" filter="fade">
                                      <p:cBhvr>
                                        <p:cTn id="30" dur="500" tmFilter="0, 0; .2, .5; .8, .5; 1, 0"/>
                                        <p:tgtEl>
                                          <p:spTgt spid="90"/>
                                        </p:tgtEl>
                                      </p:cBhvr>
                                    </p:animEffect>
                                    <p:animScale>
                                      <p:cBhvr>
                                        <p:cTn id="31" dur="250" autoRev="1" fill="hold"/>
                                        <p:tgtEl>
                                          <p:spTgt spid="90"/>
                                        </p:tgtEl>
                                      </p:cBhvr>
                                      <p:by x="105000" y="105000"/>
                                    </p:animScale>
                                  </p:childTnLst>
                                </p:cTn>
                              </p:par>
                            </p:childTnLst>
                          </p:cTn>
                        </p:par>
                        <p:par>
                          <p:cTn id="32" fill="hold" nodeType="afterGroup">
                            <p:stCondLst>
                              <p:cond delay="3500"/>
                            </p:stCondLst>
                            <p:childTnLst>
                              <p:par>
                                <p:cTn id="33" presetID="26" presetClass="emph" presetSubtype="0" fill="hold" grpId="2" nodeType="afterEffect">
                                  <p:stCondLst>
                                    <p:cond delay="0"/>
                                  </p:stCondLst>
                                  <p:childTnLst>
                                    <p:animEffect transition="out" filter="fade">
                                      <p:cBhvr>
                                        <p:cTn id="34" dur="500" tmFilter="0, 0; .2, .5; .8, .5; 1, 0"/>
                                        <p:tgtEl>
                                          <p:spTgt spid="92"/>
                                        </p:tgtEl>
                                      </p:cBhvr>
                                    </p:animEffect>
                                    <p:animScale>
                                      <p:cBhvr>
                                        <p:cTn id="35" dur="250" autoRev="1" fill="hold"/>
                                        <p:tgtEl>
                                          <p:spTgt spid="92"/>
                                        </p:tgtEl>
                                      </p:cBhvr>
                                      <p:by x="105000" y="105000"/>
                                    </p:animScale>
                                  </p:childTnLst>
                                </p:cTn>
                              </p:par>
                            </p:childTnLst>
                          </p:cTn>
                        </p:par>
                        <p:par>
                          <p:cTn id="36" fill="hold" nodeType="afterGroup">
                            <p:stCondLst>
                              <p:cond delay="4000"/>
                            </p:stCondLst>
                            <p:childTnLst>
                              <p:par>
                                <p:cTn id="37" presetID="26" presetClass="emph" presetSubtype="0" fill="hold" grpId="2" nodeType="afterEffect">
                                  <p:stCondLst>
                                    <p:cond delay="0"/>
                                  </p:stCondLst>
                                  <p:childTnLst>
                                    <p:animEffect transition="out" filter="fade">
                                      <p:cBhvr>
                                        <p:cTn id="38" dur="500" tmFilter="0, 0; .2, .5; .8, .5; 1, 0"/>
                                        <p:tgtEl>
                                          <p:spTgt spid="93"/>
                                        </p:tgtEl>
                                      </p:cBhvr>
                                    </p:animEffect>
                                    <p:animScale>
                                      <p:cBhvr>
                                        <p:cTn id="39" dur="250" autoRev="1" fill="hold"/>
                                        <p:tgtEl>
                                          <p:spTgt spid="93"/>
                                        </p:tgtEl>
                                      </p:cBhvr>
                                      <p:by x="105000" y="105000"/>
                                    </p:animScale>
                                  </p:childTnLst>
                                </p:cTn>
                              </p:par>
                            </p:childTnLst>
                          </p:cTn>
                        </p:par>
                        <p:par>
                          <p:cTn id="40" fill="hold" nodeType="afterGroup">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95"/>
                                        </p:tgtEl>
                                      </p:cBhvr>
                                    </p:animEffect>
                                    <p:animScale>
                                      <p:cBhvr>
                                        <p:cTn id="43" dur="250" autoRev="1" fill="hold"/>
                                        <p:tgtEl>
                                          <p:spTgt spid="95"/>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path" presetSubtype="0" accel="50000" decel="50000" fill="hold" grpId="0" nodeType="clickEffect">
                                  <p:stCondLst>
                                    <p:cond delay="0"/>
                                  </p:stCondLst>
                                  <p:childTnLst>
                                    <p:animMotion origin="layout" path="M -3.88889E-6 -1.11111E-6 L 0.18924 -0.00208 " pathEditMode="relative" rAng="0" ptsTypes="AA">
                                      <p:cBhvr>
                                        <p:cTn id="47" dur="2000" fill="hold"/>
                                        <p:tgtEl>
                                          <p:spTgt spid="10"/>
                                        </p:tgtEl>
                                        <p:attrNameLst>
                                          <p:attrName>ppt_x</p:attrName>
                                          <p:attrName>ppt_y</p:attrName>
                                        </p:attrNameLst>
                                      </p:cBhvr>
                                      <p:rCtr x="9462" y="-116"/>
                                    </p:animMotion>
                                  </p:childTnLst>
                                </p:cTn>
                              </p:par>
                              <p:par>
                                <p:cTn id="48" presetID="42" presetClass="path" presetSubtype="0" accel="50000" decel="50000" fill="hold" grpId="0" nodeType="withEffect">
                                  <p:stCondLst>
                                    <p:cond delay="0"/>
                                  </p:stCondLst>
                                  <p:childTnLst>
                                    <p:animMotion origin="layout" path="M -4.72222E-6 7.40741E-7 L 0.16372 -0.01273 " pathEditMode="relative" rAng="0" ptsTypes="AA">
                                      <p:cBhvr>
                                        <p:cTn id="49" dur="2000" fill="hold"/>
                                        <p:tgtEl>
                                          <p:spTgt spid="86"/>
                                        </p:tgtEl>
                                        <p:attrNameLst>
                                          <p:attrName>ppt_x</p:attrName>
                                          <p:attrName>ppt_y</p:attrName>
                                        </p:attrNameLst>
                                      </p:cBhvr>
                                      <p:rCtr x="8177" y="-648"/>
                                    </p:animMotion>
                                  </p:childTnLst>
                                </p:cTn>
                              </p:par>
                              <p:par>
                                <p:cTn id="50" presetID="42" presetClass="path" presetSubtype="0" accel="50000" decel="50000" fill="hold" grpId="0" nodeType="withEffect">
                                  <p:stCondLst>
                                    <p:cond delay="0"/>
                                  </p:stCondLst>
                                  <p:childTnLst>
                                    <p:animMotion origin="layout" path="M 3.88889E-6 -3.7037E-6 L 0.17951 -0.04467 " pathEditMode="relative" rAng="0" ptsTypes="AA">
                                      <p:cBhvr>
                                        <p:cTn id="51" dur="2000" fill="hold"/>
                                        <p:tgtEl>
                                          <p:spTgt spid="87"/>
                                        </p:tgtEl>
                                        <p:attrNameLst>
                                          <p:attrName>ppt_x</p:attrName>
                                          <p:attrName>ppt_y</p:attrName>
                                        </p:attrNameLst>
                                      </p:cBhvr>
                                      <p:rCtr x="8976" y="-2245"/>
                                    </p:animMotion>
                                  </p:childTnLst>
                                </p:cTn>
                              </p:par>
                              <p:par>
                                <p:cTn id="52" presetID="42" presetClass="path" presetSubtype="0" accel="50000" decel="50000" fill="hold" grpId="0" nodeType="withEffect">
                                  <p:stCondLst>
                                    <p:cond delay="0"/>
                                  </p:stCondLst>
                                  <p:childTnLst>
                                    <p:animMotion origin="layout" path="M 1.11111E-6 -2.96296E-6 L 0.14236 -0.04143 " pathEditMode="relative" rAng="0" ptsTypes="AA">
                                      <p:cBhvr>
                                        <p:cTn id="53" dur="2000" fill="hold"/>
                                        <p:tgtEl>
                                          <p:spTgt spid="88"/>
                                        </p:tgtEl>
                                        <p:attrNameLst>
                                          <p:attrName>ppt_x</p:attrName>
                                          <p:attrName>ppt_y</p:attrName>
                                        </p:attrNameLst>
                                      </p:cBhvr>
                                      <p:rCtr x="7118" y="-2083"/>
                                    </p:animMotion>
                                  </p:childTnLst>
                                </p:cTn>
                              </p:par>
                              <p:par>
                                <p:cTn id="54" presetID="42" presetClass="path" presetSubtype="0" accel="50000" decel="50000" fill="hold" grpId="0" nodeType="withEffect">
                                  <p:stCondLst>
                                    <p:cond delay="0"/>
                                  </p:stCondLst>
                                  <p:childTnLst>
                                    <p:animMotion origin="layout" path="M -2.77778E-7 1.11111E-6 L 0.18941 -0.14861 " pathEditMode="relative" rAng="0" ptsTypes="AA">
                                      <p:cBhvr>
                                        <p:cTn id="55" dur="2000" fill="hold"/>
                                        <p:tgtEl>
                                          <p:spTgt spid="89"/>
                                        </p:tgtEl>
                                        <p:attrNameLst>
                                          <p:attrName>ppt_x</p:attrName>
                                          <p:attrName>ppt_y</p:attrName>
                                        </p:attrNameLst>
                                      </p:cBhvr>
                                      <p:rCtr x="9462" y="-7431"/>
                                    </p:animMotion>
                                  </p:childTnLst>
                                </p:cTn>
                              </p:par>
                              <p:par>
                                <p:cTn id="56" presetID="42" presetClass="path" presetSubtype="0" accel="50000" decel="50000" fill="hold" grpId="0" nodeType="withEffect">
                                  <p:stCondLst>
                                    <p:cond delay="0"/>
                                  </p:stCondLst>
                                  <p:childTnLst>
                                    <p:animMotion origin="layout" path="M -2.77778E-7 -2.22222E-6 L 0.1691 -0.19236 " pathEditMode="relative" rAng="0" ptsTypes="AA">
                                      <p:cBhvr>
                                        <p:cTn id="57" dur="2000" fill="hold"/>
                                        <p:tgtEl>
                                          <p:spTgt spid="91"/>
                                        </p:tgtEl>
                                        <p:attrNameLst>
                                          <p:attrName>ppt_x</p:attrName>
                                          <p:attrName>ppt_y</p:attrName>
                                        </p:attrNameLst>
                                      </p:cBhvr>
                                      <p:rCtr x="8455" y="-9630"/>
                                    </p:animMotion>
                                  </p:childTnLst>
                                </p:cTn>
                              </p:par>
                              <p:par>
                                <p:cTn id="58" presetID="42" presetClass="path" presetSubtype="0" accel="50000" decel="50000" fill="hold" grpId="0" nodeType="withEffect">
                                  <p:stCondLst>
                                    <p:cond delay="0"/>
                                  </p:stCondLst>
                                  <p:childTnLst>
                                    <p:animMotion origin="layout" path="M -2.5E-6 1.48148E-6 L 0.15313 -0.14699 " pathEditMode="relative" rAng="0" ptsTypes="AA">
                                      <p:cBhvr>
                                        <p:cTn id="59" dur="2000" fill="hold"/>
                                        <p:tgtEl>
                                          <p:spTgt spid="90"/>
                                        </p:tgtEl>
                                        <p:attrNameLst>
                                          <p:attrName>ppt_x</p:attrName>
                                          <p:attrName>ppt_y</p:attrName>
                                        </p:attrNameLst>
                                      </p:cBhvr>
                                      <p:rCtr x="7656" y="-7361"/>
                                    </p:animMotion>
                                  </p:childTnLst>
                                </p:cTn>
                              </p:par>
                              <p:par>
                                <p:cTn id="60" presetID="42" presetClass="path" presetSubtype="0" accel="50000" decel="50000" fill="hold" grpId="0" nodeType="withEffect">
                                  <p:stCondLst>
                                    <p:cond delay="0"/>
                                  </p:stCondLst>
                                  <p:childTnLst>
                                    <p:animMotion origin="layout" path="M 3.33333E-6 0 L 0.14427 -0.17847 " pathEditMode="relative" rAng="0" ptsTypes="AA">
                                      <p:cBhvr>
                                        <p:cTn id="61" dur="2000" fill="hold"/>
                                        <p:tgtEl>
                                          <p:spTgt spid="92"/>
                                        </p:tgtEl>
                                        <p:attrNameLst>
                                          <p:attrName>ppt_x</p:attrName>
                                          <p:attrName>ppt_y</p:attrName>
                                        </p:attrNameLst>
                                      </p:cBhvr>
                                      <p:rCtr x="7205" y="-8935"/>
                                    </p:animMotion>
                                  </p:childTnLst>
                                </p:cTn>
                              </p:par>
                              <p:par>
                                <p:cTn id="62" presetID="42" presetClass="path" presetSubtype="0" accel="50000" decel="50000" fill="hold" grpId="0" nodeType="withEffect">
                                  <p:stCondLst>
                                    <p:cond delay="0"/>
                                  </p:stCondLst>
                                  <p:childTnLst>
                                    <p:animMotion origin="layout" path="M 4.72222E-6 4.81481E-6 L 0.12847 -0.15741 " pathEditMode="relative" rAng="0" ptsTypes="AA">
                                      <p:cBhvr>
                                        <p:cTn id="63" dur="2000" fill="hold"/>
                                        <p:tgtEl>
                                          <p:spTgt spid="93"/>
                                        </p:tgtEl>
                                        <p:attrNameLst>
                                          <p:attrName>ppt_x</p:attrName>
                                          <p:attrName>ppt_y</p:attrName>
                                        </p:attrNameLst>
                                      </p:cBhvr>
                                      <p:rCtr x="6424" y="-7870"/>
                                    </p:animMotion>
                                  </p:childTnLst>
                                </p:cTn>
                              </p:par>
                              <p:par>
                                <p:cTn id="64" presetID="42" presetClass="path" presetSubtype="0" accel="50000" decel="50000" fill="hold" grpId="0" nodeType="withEffect">
                                  <p:stCondLst>
                                    <p:cond delay="0"/>
                                  </p:stCondLst>
                                  <p:childTnLst>
                                    <p:animMotion origin="layout" path="M 5E-6 0 L 0.10157 -0.17847 " pathEditMode="relative" rAng="0" ptsTypes="AA">
                                      <p:cBhvr>
                                        <p:cTn id="65" dur="2000" fill="hold"/>
                                        <p:tgtEl>
                                          <p:spTgt spid="95"/>
                                        </p:tgtEl>
                                        <p:attrNameLst>
                                          <p:attrName>ppt_x</p:attrName>
                                          <p:attrName>ppt_y</p:attrName>
                                        </p:attrNameLst>
                                      </p:cBhvr>
                                      <p:rCtr x="5069" y="-8935"/>
                                    </p:animMotion>
                                  </p:childTnLst>
                                </p:cTn>
                              </p:par>
                            </p:childTnLst>
                          </p:cTn>
                        </p:par>
                        <p:par>
                          <p:cTn id="66" fill="hold" nodeType="afterGroup">
                            <p:stCondLst>
                              <p:cond delay="2000"/>
                            </p:stCondLst>
                            <p:childTnLst>
                              <p:par>
                                <p:cTn id="67" presetID="1" presetClass="exit" presetSubtype="0" fill="hold" grpId="1" nodeType="after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8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8"/>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8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91"/>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9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3"/>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95"/>
                                        </p:tgtEl>
                                        <p:attrNameLst>
                                          <p:attrName>style.visibility</p:attrName>
                                        </p:attrNameLst>
                                      </p:cBhvr>
                                      <p:to>
                                        <p:strVal val="hidden"/>
                                      </p:to>
                                    </p:set>
                                  </p:childTnLst>
                                </p:cTn>
                              </p:par>
                            </p:childTnLst>
                          </p:cTn>
                        </p:par>
                        <p:par>
                          <p:cTn id="87" fill="hold" nodeType="afterGroup">
                            <p:stCondLst>
                              <p:cond delay="2000"/>
                            </p:stCondLst>
                            <p:childTnLst>
                              <p:par>
                                <p:cTn id="88" presetID="1" presetClass="entr" presetSubtype="0" fill="hold" nodeType="afterEffect">
                                  <p:stCondLst>
                                    <p:cond delay="0"/>
                                  </p:stCondLst>
                                  <p:childTnLst>
                                    <p:set>
                                      <p:cBhvr>
                                        <p:cTn id="89" dur="1" fill="hold">
                                          <p:stCondLst>
                                            <p:cond delay="0"/>
                                          </p:stCondLst>
                                        </p:cTn>
                                        <p:tgtEl>
                                          <p:spTgt spid="96"/>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42" presetClass="path" presetSubtype="0" accel="50000" decel="50000" fill="hold" nodeType="clickEffect">
                                  <p:stCondLst>
                                    <p:cond delay="0"/>
                                  </p:stCondLst>
                                  <p:childTnLst>
                                    <p:animMotion origin="layout" path="M 0.00764 -0.00579 L -0.39427 0.4713 " pathEditMode="relative" rAng="0" ptsTypes="AA">
                                      <p:cBhvr>
                                        <p:cTn id="93" dur="2000" fill="hold"/>
                                        <p:tgtEl>
                                          <p:spTgt spid="96"/>
                                        </p:tgtEl>
                                        <p:attrNameLst>
                                          <p:attrName>ppt_x</p:attrName>
                                          <p:attrName>ppt_y</p:attrName>
                                        </p:attrNameLst>
                                      </p:cBhvr>
                                      <p:rCtr x="-20104" y="23843"/>
                                    </p:animMotion>
                                  </p:childTnLst>
                                </p:cTn>
                              </p:par>
                            </p:childTnLst>
                          </p:cTn>
                        </p:par>
                        <p:par>
                          <p:cTn id="94" fill="hold" nodeType="afterGroup">
                            <p:stCondLst>
                              <p:cond delay="2000"/>
                            </p:stCondLst>
                            <p:childTnLst>
                              <p:par>
                                <p:cTn id="95" presetID="1" presetClass="exit" presetSubtype="0" fill="hold" nodeType="afterEffect">
                                  <p:stCondLst>
                                    <p:cond delay="0"/>
                                  </p:stCondLst>
                                  <p:childTnLst>
                                    <p:set>
                                      <p:cBhvr>
                                        <p:cTn id="96" dur="1" fill="hold">
                                          <p:stCondLst>
                                            <p:cond delay="0"/>
                                          </p:stCondLst>
                                        </p:cTn>
                                        <p:tgtEl>
                                          <p:spTgt spid="96"/>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9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path" presetSubtype="0" accel="50000" decel="50000" fill="hold" grpId="0" nodeType="clickEffect">
                                  <p:stCondLst>
                                    <p:cond delay="0"/>
                                  </p:stCondLst>
                                  <p:childTnLst>
                                    <p:animMotion origin="layout" path="M 5.55556E-7 2.96296E-6 L -0.01424 0.13912 " pathEditMode="relative" rAng="0" ptsTypes="AA">
                                      <p:cBhvr>
                                        <p:cTn id="102" dur="2000" fill="hold"/>
                                        <p:tgtEl>
                                          <p:spTgt spid="94"/>
                                        </p:tgtEl>
                                        <p:attrNameLst>
                                          <p:attrName>ppt_x</p:attrName>
                                          <p:attrName>ppt_y</p:attrName>
                                        </p:attrNameLst>
                                      </p:cBhvr>
                                      <p:rCtr x="-712" y="6944"/>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53"/>
                                        </p:tgtEl>
                                      </p:cBhvr>
                                    </p:animEffect>
                                    <p:animScale>
                                      <p:cBhvr>
                                        <p:cTn id="107" dur="250" autoRev="1" fill="hold"/>
                                        <p:tgtEl>
                                          <p:spTgt spid="53"/>
                                        </p:tgtEl>
                                      </p:cBhvr>
                                      <p:by x="105000" y="105000"/>
                                    </p:animScale>
                                  </p:childTnLst>
                                </p:cTn>
                              </p:par>
                            </p:childTnLst>
                          </p:cTn>
                        </p:par>
                        <p:par>
                          <p:cTn id="108" fill="hold" nodeType="afterGroup">
                            <p:stCondLst>
                              <p:cond delay="500"/>
                            </p:stCondLst>
                            <p:childTnLst>
                              <p:par>
                                <p:cTn id="109" presetID="26" presetClass="emph" presetSubtype="0" fill="hold" nodeType="afterEffect">
                                  <p:stCondLst>
                                    <p:cond delay="0"/>
                                  </p:stCondLst>
                                  <p:childTnLst>
                                    <p:animEffect transition="out" filter="fade">
                                      <p:cBhvr>
                                        <p:cTn id="110" dur="500" tmFilter="0, 0; .2, .5; .8, .5; 1, 0"/>
                                        <p:tgtEl>
                                          <p:spTgt spid="63"/>
                                        </p:tgtEl>
                                      </p:cBhvr>
                                    </p:animEffect>
                                    <p:animScale>
                                      <p:cBhvr>
                                        <p:cTn id="111" dur="250" autoRev="1" fill="hold"/>
                                        <p:tgtEl>
                                          <p:spTgt spid="63"/>
                                        </p:tgtEl>
                                      </p:cBhvr>
                                      <p:by x="105000" y="105000"/>
                                    </p:animScale>
                                  </p:childTnLst>
                                </p:cTn>
                              </p:par>
                            </p:childTnLst>
                          </p:cTn>
                        </p:par>
                        <p:par>
                          <p:cTn id="112" fill="hold" nodeType="afterGroup">
                            <p:stCondLst>
                              <p:cond delay="1000"/>
                            </p:stCondLst>
                            <p:childTnLst>
                              <p:par>
                                <p:cTn id="113" presetID="26" presetClass="emph" presetSubtype="0" fill="hold" nodeType="afterEffect">
                                  <p:stCondLst>
                                    <p:cond delay="0"/>
                                  </p:stCondLst>
                                  <p:childTnLst>
                                    <p:animEffect transition="out" filter="fade">
                                      <p:cBhvr>
                                        <p:cTn id="114" dur="500" tmFilter="0, 0; .2, .5; .8, .5; 1, 0"/>
                                        <p:tgtEl>
                                          <p:spTgt spid="64"/>
                                        </p:tgtEl>
                                      </p:cBhvr>
                                    </p:animEffect>
                                    <p:animScale>
                                      <p:cBhvr>
                                        <p:cTn id="115" dur="250" autoRev="1" fill="hold"/>
                                        <p:tgtEl>
                                          <p:spTgt spid="64"/>
                                        </p:tgtEl>
                                      </p:cBhvr>
                                      <p:by x="105000" y="105000"/>
                                    </p:animScale>
                                  </p:childTnLst>
                                </p:cTn>
                              </p:par>
                            </p:childTnLst>
                          </p:cTn>
                        </p:par>
                        <p:par>
                          <p:cTn id="116" fill="hold" nodeType="afterGroup">
                            <p:stCondLst>
                              <p:cond delay="1500"/>
                            </p:stCondLst>
                            <p:childTnLst>
                              <p:par>
                                <p:cTn id="117" presetID="26" presetClass="emph" presetSubtype="0" fill="hold" nodeType="afterEffect">
                                  <p:stCondLst>
                                    <p:cond delay="0"/>
                                  </p:stCondLst>
                                  <p:childTnLst>
                                    <p:animEffect transition="out" filter="fade">
                                      <p:cBhvr>
                                        <p:cTn id="118" dur="500" tmFilter="0, 0; .2, .5; .8, .5; 1, 0"/>
                                        <p:tgtEl>
                                          <p:spTgt spid="65"/>
                                        </p:tgtEl>
                                      </p:cBhvr>
                                    </p:animEffect>
                                    <p:animScale>
                                      <p:cBhvr>
                                        <p:cTn id="119" dur="250" autoRev="1" fill="hold"/>
                                        <p:tgtEl>
                                          <p:spTgt spid="65"/>
                                        </p:tgtEl>
                                      </p:cBhvr>
                                      <p:by x="105000" y="105000"/>
                                    </p:animScale>
                                  </p:childTnLst>
                                </p:cTn>
                              </p:par>
                            </p:childTnLst>
                          </p:cTn>
                        </p:par>
                        <p:par>
                          <p:cTn id="120" fill="hold" nodeType="afterGroup">
                            <p:stCondLst>
                              <p:cond delay="2000"/>
                            </p:stCondLst>
                            <p:childTnLst>
                              <p:par>
                                <p:cTn id="121" presetID="26" presetClass="emph" presetSubtype="0" fill="hold" nodeType="afterEffect">
                                  <p:stCondLst>
                                    <p:cond delay="0"/>
                                  </p:stCondLst>
                                  <p:childTnLst>
                                    <p:animEffect transition="out" filter="fade">
                                      <p:cBhvr>
                                        <p:cTn id="122" dur="500" tmFilter="0, 0; .2, .5; .8, .5; 1, 0"/>
                                        <p:tgtEl>
                                          <p:spTgt spid="66"/>
                                        </p:tgtEl>
                                      </p:cBhvr>
                                    </p:animEffect>
                                    <p:animScale>
                                      <p:cBhvr>
                                        <p:cTn id="123" dur="250" autoRev="1" fill="hold"/>
                                        <p:tgtEl>
                                          <p:spTgt spid="66"/>
                                        </p:tgtEl>
                                      </p:cBhvr>
                                      <p:by x="105000" y="105000"/>
                                    </p:animScale>
                                  </p:childTnLst>
                                </p:cTn>
                              </p:par>
                            </p:childTnLst>
                          </p:cTn>
                        </p:par>
                        <p:par>
                          <p:cTn id="124" fill="hold" nodeType="afterGroup">
                            <p:stCondLst>
                              <p:cond delay="2500"/>
                            </p:stCondLst>
                            <p:childTnLst>
                              <p:par>
                                <p:cTn id="125" presetID="26" presetClass="emph" presetSubtype="0" fill="hold" nodeType="afterEffect">
                                  <p:stCondLst>
                                    <p:cond delay="0"/>
                                  </p:stCondLst>
                                  <p:childTnLst>
                                    <p:animEffect transition="out" filter="fade">
                                      <p:cBhvr>
                                        <p:cTn id="126" dur="500" tmFilter="0, 0; .2, .5; .8, .5; 1, 0"/>
                                        <p:tgtEl>
                                          <p:spTgt spid="67"/>
                                        </p:tgtEl>
                                      </p:cBhvr>
                                    </p:animEffect>
                                    <p:animScale>
                                      <p:cBhvr>
                                        <p:cTn id="127" dur="250" autoRev="1" fill="hold"/>
                                        <p:tgtEl>
                                          <p:spTgt spid="67"/>
                                        </p:tgtEl>
                                      </p:cBhvr>
                                      <p:by x="105000" y="105000"/>
                                    </p:animScale>
                                  </p:childTnLst>
                                </p:cTn>
                              </p:par>
                            </p:childTnLst>
                          </p:cTn>
                        </p:par>
                        <p:par>
                          <p:cTn id="128" fill="hold" nodeType="afterGroup">
                            <p:stCondLst>
                              <p:cond delay="3000"/>
                            </p:stCondLst>
                            <p:childTnLst>
                              <p:par>
                                <p:cTn id="129" presetID="26" presetClass="emph" presetSubtype="0" fill="hold" nodeType="afterEffect">
                                  <p:stCondLst>
                                    <p:cond delay="0"/>
                                  </p:stCondLst>
                                  <p:childTnLst>
                                    <p:animEffect transition="out" filter="fade">
                                      <p:cBhvr>
                                        <p:cTn id="130" dur="500" tmFilter="0, 0; .2, .5; .8, .5; 1, 0"/>
                                        <p:tgtEl>
                                          <p:spTgt spid="68"/>
                                        </p:tgtEl>
                                      </p:cBhvr>
                                    </p:animEffect>
                                    <p:animScale>
                                      <p:cBhvr>
                                        <p:cTn id="131" dur="250" autoRev="1" fill="hold"/>
                                        <p:tgtEl>
                                          <p:spTgt spid="68"/>
                                        </p:tgtEl>
                                      </p:cBhvr>
                                      <p:by x="105000" y="105000"/>
                                    </p:animScale>
                                  </p:childTnLst>
                                </p:cTn>
                              </p:par>
                            </p:childTnLst>
                          </p:cTn>
                        </p:par>
                        <p:par>
                          <p:cTn id="132" fill="hold" nodeType="afterGroup">
                            <p:stCondLst>
                              <p:cond delay="3500"/>
                            </p:stCondLst>
                            <p:childTnLst>
                              <p:par>
                                <p:cTn id="133" presetID="26" presetClass="emph" presetSubtype="0" fill="hold" nodeType="afterEffect">
                                  <p:stCondLst>
                                    <p:cond delay="0"/>
                                  </p:stCondLst>
                                  <p:childTnLst>
                                    <p:animEffect transition="out" filter="fade">
                                      <p:cBhvr>
                                        <p:cTn id="134" dur="500" tmFilter="0, 0; .2, .5; .8, .5; 1, 0"/>
                                        <p:tgtEl>
                                          <p:spTgt spid="69"/>
                                        </p:tgtEl>
                                      </p:cBhvr>
                                    </p:animEffect>
                                    <p:animScale>
                                      <p:cBhvr>
                                        <p:cTn id="135" dur="250" autoRev="1" fill="hold"/>
                                        <p:tgtEl>
                                          <p:spTgt spid="69"/>
                                        </p:tgtEl>
                                      </p:cBhvr>
                                      <p:by x="105000" y="105000"/>
                                    </p:animScale>
                                  </p:childTnLst>
                                </p:cTn>
                              </p:par>
                            </p:childTnLst>
                          </p:cTn>
                        </p:par>
                        <p:par>
                          <p:cTn id="136" fill="hold" nodeType="afterGroup">
                            <p:stCondLst>
                              <p:cond delay="4000"/>
                            </p:stCondLst>
                            <p:childTnLst>
                              <p:par>
                                <p:cTn id="137" presetID="26" presetClass="emph" presetSubtype="0" fill="hold" nodeType="afterEffect">
                                  <p:stCondLst>
                                    <p:cond delay="0"/>
                                  </p:stCondLst>
                                  <p:childTnLst>
                                    <p:animEffect transition="out" filter="fade">
                                      <p:cBhvr>
                                        <p:cTn id="138" dur="500" tmFilter="0, 0; .2, .5; .8, .5; 1, 0"/>
                                        <p:tgtEl>
                                          <p:spTgt spid="70"/>
                                        </p:tgtEl>
                                      </p:cBhvr>
                                    </p:animEffect>
                                    <p:animScale>
                                      <p:cBhvr>
                                        <p:cTn id="139" dur="250" autoRev="1" fill="hold"/>
                                        <p:tgtEl>
                                          <p:spTgt spid="70"/>
                                        </p:tgtEl>
                                      </p:cBhvr>
                                      <p:by x="105000" y="105000"/>
                                    </p:animScale>
                                  </p:childTnLst>
                                </p:cTn>
                              </p:par>
                            </p:childTnLst>
                          </p:cTn>
                        </p:par>
                        <p:par>
                          <p:cTn id="140" fill="hold" nodeType="afterGroup">
                            <p:stCondLst>
                              <p:cond delay="4500"/>
                            </p:stCondLst>
                            <p:childTnLst>
                              <p:par>
                                <p:cTn id="141" presetID="26" presetClass="emph" presetSubtype="0" fill="hold" nodeType="afterEffect">
                                  <p:stCondLst>
                                    <p:cond delay="0"/>
                                  </p:stCondLst>
                                  <p:childTnLst>
                                    <p:animEffect transition="out" filter="fade">
                                      <p:cBhvr>
                                        <p:cTn id="142" dur="500" tmFilter="0, 0; .2, .5; .8, .5; 1, 0"/>
                                        <p:tgtEl>
                                          <p:spTgt spid="71"/>
                                        </p:tgtEl>
                                      </p:cBhvr>
                                    </p:animEffect>
                                    <p:animScale>
                                      <p:cBhvr>
                                        <p:cTn id="143" dur="250" autoRev="1" fill="hold"/>
                                        <p:tgtEl>
                                          <p:spTgt spid="71"/>
                                        </p:tgtEl>
                                      </p:cBhvr>
                                      <p:by x="105000" y="105000"/>
                                    </p:animScale>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2" presetClass="path" presetSubtype="0" accel="50000" decel="50000" fill="hold" nodeType="clickEffect">
                                  <p:stCondLst>
                                    <p:cond delay="0"/>
                                  </p:stCondLst>
                                  <p:childTnLst>
                                    <p:animMotion origin="layout" path="M 1.11111E-6 -1.48148E-6 L 0.13524 -0.18588 " pathEditMode="relative" rAng="0" ptsTypes="AA">
                                      <p:cBhvr>
                                        <p:cTn id="147" dur="2000" fill="hold"/>
                                        <p:tgtEl>
                                          <p:spTgt spid="53"/>
                                        </p:tgtEl>
                                        <p:attrNameLst>
                                          <p:attrName>ppt_x</p:attrName>
                                          <p:attrName>ppt_y</p:attrName>
                                        </p:attrNameLst>
                                      </p:cBhvr>
                                      <p:rCtr x="6753" y="-9306"/>
                                    </p:animMotion>
                                  </p:childTnLst>
                                </p:cTn>
                              </p:par>
                              <p:par>
                                <p:cTn id="148" presetID="42" presetClass="path" presetSubtype="0" accel="50000" decel="50000" fill="hold" nodeType="withEffect">
                                  <p:stCondLst>
                                    <p:cond delay="0"/>
                                  </p:stCondLst>
                                  <p:childTnLst>
                                    <p:animMotion origin="layout" path="M 4.72222E-6 1.11111E-6 L 0.11666 -0.17662 " pathEditMode="relative" rAng="0" ptsTypes="AA">
                                      <p:cBhvr>
                                        <p:cTn id="149" dur="2000" fill="hold"/>
                                        <p:tgtEl>
                                          <p:spTgt spid="63"/>
                                        </p:tgtEl>
                                        <p:attrNameLst>
                                          <p:attrName>ppt_x</p:attrName>
                                          <p:attrName>ppt_y</p:attrName>
                                        </p:attrNameLst>
                                      </p:cBhvr>
                                      <p:rCtr x="5833" y="-8843"/>
                                    </p:animMotion>
                                  </p:childTnLst>
                                </p:cTn>
                              </p:par>
                              <p:par>
                                <p:cTn id="150" presetID="42" presetClass="path" presetSubtype="0" accel="50000" decel="50000" fill="hold" nodeType="withEffect">
                                  <p:stCondLst>
                                    <p:cond delay="0"/>
                                  </p:stCondLst>
                                  <p:childTnLst>
                                    <p:animMotion origin="layout" path="M -3.61111E-6 3.7037E-7 L 0.09271 -0.17778 " pathEditMode="relative" rAng="0" ptsTypes="AA">
                                      <p:cBhvr>
                                        <p:cTn id="151" dur="2000" fill="hold"/>
                                        <p:tgtEl>
                                          <p:spTgt spid="64"/>
                                        </p:tgtEl>
                                        <p:attrNameLst>
                                          <p:attrName>ppt_x</p:attrName>
                                          <p:attrName>ppt_y</p:attrName>
                                        </p:attrNameLst>
                                      </p:cBhvr>
                                      <p:rCtr x="4635" y="-8889"/>
                                    </p:animMotion>
                                  </p:childTnLst>
                                </p:cTn>
                              </p:par>
                              <p:par>
                                <p:cTn id="152" presetID="42" presetClass="path" presetSubtype="0" accel="50000" decel="50000" fill="hold" nodeType="withEffect">
                                  <p:stCondLst>
                                    <p:cond delay="0"/>
                                  </p:stCondLst>
                                  <p:childTnLst>
                                    <p:animMotion origin="layout" path="M -1.66667E-6 -3.7037E-7 L 0.07153 -0.1706 " pathEditMode="relative" rAng="0" ptsTypes="AA">
                                      <p:cBhvr>
                                        <p:cTn id="153" dur="2000" fill="hold"/>
                                        <p:tgtEl>
                                          <p:spTgt spid="65"/>
                                        </p:tgtEl>
                                        <p:attrNameLst>
                                          <p:attrName>ppt_x</p:attrName>
                                          <p:attrName>ppt_y</p:attrName>
                                        </p:attrNameLst>
                                      </p:cBhvr>
                                      <p:rCtr x="3576" y="-8542"/>
                                    </p:animMotion>
                                  </p:childTnLst>
                                </p:cTn>
                              </p:par>
                              <p:par>
                                <p:cTn id="154" presetID="42" presetClass="path" presetSubtype="0" accel="50000" decel="50000" fill="hold" nodeType="withEffect">
                                  <p:stCondLst>
                                    <p:cond delay="0"/>
                                  </p:stCondLst>
                                  <p:childTnLst>
                                    <p:animMotion origin="layout" path="M 4.72222E-6 3.33333E-6 L 0.05885 -0.18565 " pathEditMode="relative" rAng="0" ptsTypes="AA">
                                      <p:cBhvr>
                                        <p:cTn id="155" dur="2000" fill="hold"/>
                                        <p:tgtEl>
                                          <p:spTgt spid="66"/>
                                        </p:tgtEl>
                                        <p:attrNameLst>
                                          <p:attrName>ppt_x</p:attrName>
                                          <p:attrName>ppt_y</p:attrName>
                                        </p:attrNameLst>
                                      </p:cBhvr>
                                      <p:rCtr x="2934" y="-9282"/>
                                    </p:animMotion>
                                  </p:childTnLst>
                                </p:cTn>
                              </p:par>
                              <p:par>
                                <p:cTn id="156" presetID="42" presetClass="path" presetSubtype="0" accel="50000" decel="50000" fill="hold" nodeType="withEffect">
                                  <p:stCondLst>
                                    <p:cond delay="0"/>
                                  </p:stCondLst>
                                  <p:childTnLst>
                                    <p:animMotion origin="layout" path="M -4.44444E-6 3.7037E-7 L 0.03438 -0.17986 " pathEditMode="relative" rAng="0" ptsTypes="AA">
                                      <p:cBhvr>
                                        <p:cTn id="157" dur="2000" fill="hold"/>
                                        <p:tgtEl>
                                          <p:spTgt spid="67"/>
                                        </p:tgtEl>
                                        <p:attrNameLst>
                                          <p:attrName>ppt_x</p:attrName>
                                          <p:attrName>ppt_y</p:attrName>
                                        </p:attrNameLst>
                                      </p:cBhvr>
                                      <p:rCtr x="1719" y="-9005"/>
                                    </p:animMotion>
                                  </p:childTnLst>
                                </p:cTn>
                              </p:par>
                              <p:par>
                                <p:cTn id="158" presetID="42" presetClass="path" presetSubtype="0" accel="50000" decel="50000" fill="hold" nodeType="withEffect">
                                  <p:stCondLst>
                                    <p:cond delay="0"/>
                                  </p:stCondLst>
                                  <p:childTnLst>
                                    <p:animMotion origin="layout" path="M 1.38889E-6 2.59259E-6 L 0.13958 -0.31389 " pathEditMode="relative" rAng="0" ptsTypes="AA">
                                      <p:cBhvr>
                                        <p:cTn id="159" dur="2000" fill="hold"/>
                                        <p:tgtEl>
                                          <p:spTgt spid="68"/>
                                        </p:tgtEl>
                                        <p:attrNameLst>
                                          <p:attrName>ppt_x</p:attrName>
                                          <p:attrName>ppt_y</p:attrName>
                                        </p:attrNameLst>
                                      </p:cBhvr>
                                      <p:rCtr x="6979" y="-15694"/>
                                    </p:animMotion>
                                  </p:childTnLst>
                                </p:cTn>
                              </p:par>
                              <p:par>
                                <p:cTn id="160" presetID="42" presetClass="path" presetSubtype="0" accel="50000" decel="50000" fill="hold" nodeType="withEffect">
                                  <p:stCondLst>
                                    <p:cond delay="0"/>
                                  </p:stCondLst>
                                  <p:childTnLst>
                                    <p:animMotion origin="layout" path="M -5.55556E-7 2.59259E-6 L 0.10764 -0.32431 " pathEditMode="relative" rAng="0" ptsTypes="AA">
                                      <p:cBhvr>
                                        <p:cTn id="161" dur="2000" fill="hold"/>
                                        <p:tgtEl>
                                          <p:spTgt spid="69"/>
                                        </p:tgtEl>
                                        <p:attrNameLst>
                                          <p:attrName>ppt_x</p:attrName>
                                          <p:attrName>ppt_y</p:attrName>
                                        </p:attrNameLst>
                                      </p:cBhvr>
                                      <p:rCtr x="5382" y="-16227"/>
                                    </p:animMotion>
                                  </p:childTnLst>
                                </p:cTn>
                              </p:par>
                              <p:par>
                                <p:cTn id="162" presetID="42" presetClass="path" presetSubtype="0" accel="50000" decel="50000" fill="hold" nodeType="withEffect">
                                  <p:stCondLst>
                                    <p:cond delay="0"/>
                                  </p:stCondLst>
                                  <p:childTnLst>
                                    <p:animMotion origin="layout" path="M 3.05556E-6 2.59259E-6 L 0.08906 -0.31389 " pathEditMode="relative" rAng="0" ptsTypes="AA">
                                      <p:cBhvr>
                                        <p:cTn id="163" dur="2000" fill="hold"/>
                                        <p:tgtEl>
                                          <p:spTgt spid="70"/>
                                        </p:tgtEl>
                                        <p:attrNameLst>
                                          <p:attrName>ppt_x</p:attrName>
                                          <p:attrName>ppt_y</p:attrName>
                                        </p:attrNameLst>
                                      </p:cBhvr>
                                      <p:rCtr x="4444" y="-15694"/>
                                    </p:animMotion>
                                  </p:childTnLst>
                                </p:cTn>
                              </p:par>
                              <p:par>
                                <p:cTn id="164" presetID="42" presetClass="path" presetSubtype="0" accel="50000" decel="50000" fill="hold" nodeType="withEffect">
                                  <p:stCondLst>
                                    <p:cond delay="0"/>
                                  </p:stCondLst>
                                  <p:childTnLst>
                                    <p:animMotion origin="layout" path="M 3.33333E-6 2.59259E-6 L 0.0684 -0.31389 " pathEditMode="relative" rAng="0" ptsTypes="AA">
                                      <p:cBhvr>
                                        <p:cTn id="165" dur="2000" fill="hold"/>
                                        <p:tgtEl>
                                          <p:spTgt spid="71"/>
                                        </p:tgtEl>
                                        <p:attrNameLst>
                                          <p:attrName>ppt_x</p:attrName>
                                          <p:attrName>ppt_y</p:attrName>
                                        </p:attrNameLst>
                                      </p:cBhvr>
                                      <p:rCtr x="3420" y="-15694"/>
                                    </p:animMotion>
                                  </p:childTnLst>
                                </p:cTn>
                              </p:par>
                            </p:childTnLst>
                          </p:cTn>
                        </p:par>
                        <p:par>
                          <p:cTn id="166" fill="hold" nodeType="afterGroup">
                            <p:stCondLst>
                              <p:cond delay="2000"/>
                            </p:stCondLst>
                            <p:childTnLst>
                              <p:par>
                                <p:cTn id="167" presetID="1" presetClass="exit" presetSubtype="0" fill="hold" nodeType="afterEffect">
                                  <p:stCondLst>
                                    <p:cond delay="0"/>
                                  </p:stCondLst>
                                  <p:childTnLst>
                                    <p:set>
                                      <p:cBhvr>
                                        <p:cTn id="168" dur="1" fill="hold">
                                          <p:stCondLst>
                                            <p:cond delay="0"/>
                                          </p:stCondLst>
                                        </p:cTn>
                                        <p:tgtEl>
                                          <p:spTgt spid="53"/>
                                        </p:tgtEl>
                                        <p:attrNameLst>
                                          <p:attrName>style.visibility</p:attrName>
                                        </p:attrNameLst>
                                      </p:cBhvr>
                                      <p:to>
                                        <p:strVal val="hidden"/>
                                      </p:to>
                                    </p:set>
                                  </p:childTnLst>
                                </p:cTn>
                              </p:par>
                            </p:childTnLst>
                          </p:cTn>
                        </p:par>
                        <p:par>
                          <p:cTn id="169" fill="hold" nodeType="afterGroup">
                            <p:stCondLst>
                              <p:cond delay="2000"/>
                            </p:stCondLst>
                            <p:childTnLst>
                              <p:par>
                                <p:cTn id="170" presetID="1" presetClass="exit" presetSubtype="0" fill="hold" nodeType="afterEffect">
                                  <p:stCondLst>
                                    <p:cond delay="0"/>
                                  </p:stCondLst>
                                  <p:childTnLst>
                                    <p:set>
                                      <p:cBhvr>
                                        <p:cTn id="171" dur="1" fill="hold">
                                          <p:stCondLst>
                                            <p:cond delay="0"/>
                                          </p:stCondLst>
                                        </p:cTn>
                                        <p:tgtEl>
                                          <p:spTgt spid="63"/>
                                        </p:tgtEl>
                                        <p:attrNameLst>
                                          <p:attrName>style.visibility</p:attrName>
                                        </p:attrNameLst>
                                      </p:cBhvr>
                                      <p:to>
                                        <p:strVal val="hidden"/>
                                      </p:to>
                                    </p:set>
                                  </p:childTnLst>
                                </p:cTn>
                              </p:par>
                            </p:childTnLst>
                          </p:cTn>
                        </p:par>
                        <p:par>
                          <p:cTn id="172" fill="hold" nodeType="afterGroup">
                            <p:stCondLst>
                              <p:cond delay="2000"/>
                            </p:stCondLst>
                            <p:childTnLst>
                              <p:par>
                                <p:cTn id="173" presetID="1" presetClass="exit" presetSubtype="0" fill="hold" nodeType="afterEffect">
                                  <p:stCondLst>
                                    <p:cond delay="0"/>
                                  </p:stCondLst>
                                  <p:childTnLst>
                                    <p:set>
                                      <p:cBhvr>
                                        <p:cTn id="174" dur="1" fill="hold">
                                          <p:stCondLst>
                                            <p:cond delay="0"/>
                                          </p:stCondLst>
                                        </p:cTn>
                                        <p:tgtEl>
                                          <p:spTgt spid="64"/>
                                        </p:tgtEl>
                                        <p:attrNameLst>
                                          <p:attrName>style.visibility</p:attrName>
                                        </p:attrNameLst>
                                      </p:cBhvr>
                                      <p:to>
                                        <p:strVal val="hidden"/>
                                      </p:to>
                                    </p:set>
                                  </p:childTnLst>
                                </p:cTn>
                              </p:par>
                            </p:childTnLst>
                          </p:cTn>
                        </p:par>
                        <p:par>
                          <p:cTn id="175" fill="hold" nodeType="afterGroup">
                            <p:stCondLst>
                              <p:cond delay="2000"/>
                            </p:stCondLst>
                            <p:childTnLst>
                              <p:par>
                                <p:cTn id="176" presetID="1" presetClass="exit" presetSubtype="0" fill="hold" nodeType="afterEffect">
                                  <p:stCondLst>
                                    <p:cond delay="0"/>
                                  </p:stCondLst>
                                  <p:childTnLst>
                                    <p:set>
                                      <p:cBhvr>
                                        <p:cTn id="177" dur="1" fill="hold">
                                          <p:stCondLst>
                                            <p:cond delay="0"/>
                                          </p:stCondLst>
                                        </p:cTn>
                                        <p:tgtEl>
                                          <p:spTgt spid="65"/>
                                        </p:tgtEl>
                                        <p:attrNameLst>
                                          <p:attrName>style.visibility</p:attrName>
                                        </p:attrNameLst>
                                      </p:cBhvr>
                                      <p:to>
                                        <p:strVal val="hidden"/>
                                      </p:to>
                                    </p:set>
                                  </p:childTnLst>
                                </p:cTn>
                              </p:par>
                            </p:childTnLst>
                          </p:cTn>
                        </p:par>
                        <p:par>
                          <p:cTn id="178" fill="hold" nodeType="afterGroup">
                            <p:stCondLst>
                              <p:cond delay="2000"/>
                            </p:stCondLst>
                            <p:childTnLst>
                              <p:par>
                                <p:cTn id="179" presetID="1" presetClass="exit" presetSubtype="0" fill="hold" nodeType="afterEffect">
                                  <p:stCondLst>
                                    <p:cond delay="0"/>
                                  </p:stCondLst>
                                  <p:childTnLst>
                                    <p:set>
                                      <p:cBhvr>
                                        <p:cTn id="180" dur="1" fill="hold">
                                          <p:stCondLst>
                                            <p:cond delay="0"/>
                                          </p:stCondLst>
                                        </p:cTn>
                                        <p:tgtEl>
                                          <p:spTgt spid="66"/>
                                        </p:tgtEl>
                                        <p:attrNameLst>
                                          <p:attrName>style.visibility</p:attrName>
                                        </p:attrNameLst>
                                      </p:cBhvr>
                                      <p:to>
                                        <p:strVal val="hidden"/>
                                      </p:to>
                                    </p:set>
                                  </p:childTnLst>
                                </p:cTn>
                              </p:par>
                            </p:childTnLst>
                          </p:cTn>
                        </p:par>
                        <p:par>
                          <p:cTn id="181" fill="hold" nodeType="afterGroup">
                            <p:stCondLst>
                              <p:cond delay="2000"/>
                            </p:stCondLst>
                            <p:childTnLst>
                              <p:par>
                                <p:cTn id="182" presetID="1" presetClass="exit" presetSubtype="0" fill="hold" nodeType="afterEffect">
                                  <p:stCondLst>
                                    <p:cond delay="0"/>
                                  </p:stCondLst>
                                  <p:childTnLst>
                                    <p:set>
                                      <p:cBhvr>
                                        <p:cTn id="183" dur="1" fill="hold">
                                          <p:stCondLst>
                                            <p:cond delay="0"/>
                                          </p:stCondLst>
                                        </p:cTn>
                                        <p:tgtEl>
                                          <p:spTgt spid="67"/>
                                        </p:tgtEl>
                                        <p:attrNameLst>
                                          <p:attrName>style.visibility</p:attrName>
                                        </p:attrNameLst>
                                      </p:cBhvr>
                                      <p:to>
                                        <p:strVal val="hidden"/>
                                      </p:to>
                                    </p:set>
                                  </p:childTnLst>
                                </p:cTn>
                              </p:par>
                            </p:childTnLst>
                          </p:cTn>
                        </p:par>
                        <p:par>
                          <p:cTn id="184" fill="hold" nodeType="afterGroup">
                            <p:stCondLst>
                              <p:cond delay="2000"/>
                            </p:stCondLst>
                            <p:childTnLst>
                              <p:par>
                                <p:cTn id="185" presetID="1" presetClass="exit" presetSubtype="0" fill="hold" nodeType="afterEffect">
                                  <p:stCondLst>
                                    <p:cond delay="0"/>
                                  </p:stCondLst>
                                  <p:childTnLst>
                                    <p:set>
                                      <p:cBhvr>
                                        <p:cTn id="186" dur="1" fill="hold">
                                          <p:stCondLst>
                                            <p:cond delay="0"/>
                                          </p:stCondLst>
                                        </p:cTn>
                                        <p:tgtEl>
                                          <p:spTgt spid="68"/>
                                        </p:tgtEl>
                                        <p:attrNameLst>
                                          <p:attrName>style.visibility</p:attrName>
                                        </p:attrNameLst>
                                      </p:cBhvr>
                                      <p:to>
                                        <p:strVal val="hidden"/>
                                      </p:to>
                                    </p:set>
                                  </p:childTnLst>
                                </p:cTn>
                              </p:par>
                            </p:childTnLst>
                          </p:cTn>
                        </p:par>
                        <p:par>
                          <p:cTn id="187" fill="hold" nodeType="afterGroup">
                            <p:stCondLst>
                              <p:cond delay="2000"/>
                            </p:stCondLst>
                            <p:childTnLst>
                              <p:par>
                                <p:cTn id="188" presetID="1" presetClass="exit" presetSubtype="0" fill="hold" nodeType="afterEffect">
                                  <p:stCondLst>
                                    <p:cond delay="0"/>
                                  </p:stCondLst>
                                  <p:childTnLst>
                                    <p:set>
                                      <p:cBhvr>
                                        <p:cTn id="189" dur="1" fill="hold">
                                          <p:stCondLst>
                                            <p:cond delay="0"/>
                                          </p:stCondLst>
                                        </p:cTn>
                                        <p:tgtEl>
                                          <p:spTgt spid="69"/>
                                        </p:tgtEl>
                                        <p:attrNameLst>
                                          <p:attrName>style.visibility</p:attrName>
                                        </p:attrNameLst>
                                      </p:cBhvr>
                                      <p:to>
                                        <p:strVal val="hidden"/>
                                      </p:to>
                                    </p:set>
                                  </p:childTnLst>
                                </p:cTn>
                              </p:par>
                            </p:childTnLst>
                          </p:cTn>
                        </p:par>
                        <p:par>
                          <p:cTn id="190" fill="hold" nodeType="afterGroup">
                            <p:stCondLst>
                              <p:cond delay="2000"/>
                            </p:stCondLst>
                            <p:childTnLst>
                              <p:par>
                                <p:cTn id="191" presetID="1" presetClass="exit" presetSubtype="0" fill="hold" nodeType="afterEffect">
                                  <p:stCondLst>
                                    <p:cond delay="0"/>
                                  </p:stCondLst>
                                  <p:childTnLst>
                                    <p:set>
                                      <p:cBhvr>
                                        <p:cTn id="192" dur="1" fill="hold">
                                          <p:stCondLst>
                                            <p:cond delay="0"/>
                                          </p:stCondLst>
                                        </p:cTn>
                                        <p:tgtEl>
                                          <p:spTgt spid="70"/>
                                        </p:tgtEl>
                                        <p:attrNameLst>
                                          <p:attrName>style.visibility</p:attrName>
                                        </p:attrNameLst>
                                      </p:cBhvr>
                                      <p:to>
                                        <p:strVal val="hidden"/>
                                      </p:to>
                                    </p:set>
                                  </p:childTnLst>
                                </p:cTn>
                              </p:par>
                            </p:childTnLst>
                          </p:cTn>
                        </p:par>
                        <p:par>
                          <p:cTn id="193" fill="hold" nodeType="afterGroup">
                            <p:stCondLst>
                              <p:cond delay="2000"/>
                            </p:stCondLst>
                            <p:childTnLst>
                              <p:par>
                                <p:cTn id="194" presetID="1" presetClass="exit" presetSubtype="0" fill="hold" nodeType="afterEffect">
                                  <p:stCondLst>
                                    <p:cond delay="0"/>
                                  </p:stCondLst>
                                  <p:childTnLst>
                                    <p:set>
                                      <p:cBhvr>
                                        <p:cTn id="195" dur="1" fill="hold">
                                          <p:stCondLst>
                                            <p:cond delay="0"/>
                                          </p:stCondLst>
                                        </p:cTn>
                                        <p:tgtEl>
                                          <p:spTgt spid="71"/>
                                        </p:tgtEl>
                                        <p:attrNameLst>
                                          <p:attrName>style.visibility</p:attrName>
                                        </p:attrNameLst>
                                      </p:cBhvr>
                                      <p:to>
                                        <p:strVal val="hidden"/>
                                      </p:to>
                                    </p:set>
                                  </p:childTnLst>
                                </p:cTn>
                              </p:par>
                            </p:childTnLst>
                          </p:cTn>
                        </p:par>
                        <p:par>
                          <p:cTn id="196" fill="hold" nodeType="afterGroup">
                            <p:stCondLst>
                              <p:cond delay="2000"/>
                            </p:stCondLst>
                            <p:childTnLst>
                              <p:par>
                                <p:cTn id="197" presetID="1" presetClass="entr" presetSubtype="0" fill="hold" grpId="1" nodeType="afterEffect">
                                  <p:stCondLst>
                                    <p:cond delay="0"/>
                                  </p:stCondLst>
                                  <p:childTnLst>
                                    <p:set>
                                      <p:cBhvr>
                                        <p:cTn id="198" dur="1" fill="hold">
                                          <p:stCondLst>
                                            <p:cond delay="0"/>
                                          </p:stCondLst>
                                        </p:cTn>
                                        <p:tgtEl>
                                          <p:spTgt spid="97"/>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2" presetClass="path" presetSubtype="0" accel="50000" decel="50000" fill="hold" grpId="0" nodeType="clickEffect">
                                  <p:stCondLst>
                                    <p:cond delay="0"/>
                                  </p:stCondLst>
                                  <p:childTnLst>
                                    <p:animMotion origin="layout" path="M 0.00018 0.01065 L -0.36198 0.60926 " pathEditMode="relative" rAng="0" ptsTypes="AA">
                                      <p:cBhvr>
                                        <p:cTn id="202" dur="2000" fill="hold"/>
                                        <p:tgtEl>
                                          <p:spTgt spid="97"/>
                                        </p:tgtEl>
                                        <p:attrNameLst>
                                          <p:attrName>ppt_x</p:attrName>
                                          <p:attrName>ppt_y</p:attrName>
                                        </p:attrNameLst>
                                      </p:cBhvr>
                                      <p:rCtr x="-18108" y="29931"/>
                                    </p:animMotion>
                                  </p:childTnLst>
                                </p:cTn>
                              </p:par>
                            </p:childTnLst>
                          </p:cTn>
                        </p:par>
                        <p:par>
                          <p:cTn id="203" fill="hold" nodeType="afterGroup">
                            <p:stCondLst>
                              <p:cond delay="2000"/>
                            </p:stCondLst>
                            <p:childTnLst>
                              <p:par>
                                <p:cTn id="204" presetID="1" presetClass="exit" presetSubtype="0" fill="hold" grpId="2" nodeType="afterEffect">
                                  <p:stCondLst>
                                    <p:cond delay="0"/>
                                  </p:stCondLst>
                                  <p:childTnLst>
                                    <p:set>
                                      <p:cBhvr>
                                        <p:cTn id="205" dur="1" fill="hold">
                                          <p:stCondLst>
                                            <p:cond delay="0"/>
                                          </p:stCondLst>
                                        </p:cTn>
                                        <p:tgtEl>
                                          <p:spTgt spid="97"/>
                                        </p:tgtEl>
                                        <p:attrNameLst>
                                          <p:attrName>style.visibility</p:attrName>
                                        </p:attrNameLst>
                                      </p:cBhvr>
                                      <p:to>
                                        <p:strVal val="hidden"/>
                                      </p:to>
                                    </p:set>
                                  </p:childTnLst>
                                </p:cTn>
                              </p:par>
                              <p:par>
                                <p:cTn id="206" presetID="1" presetClass="entr" presetSubtype="0" fill="hold" grpId="0" nodeType="withEffect">
                                  <p:stCondLst>
                                    <p:cond delay="0"/>
                                  </p:stCondLst>
                                  <p:childTnLst>
                                    <p:set>
                                      <p:cBhvr>
                                        <p:cTn id="207" dur="1" fill="hold">
                                          <p:stCondLst>
                                            <p:cond delay="0"/>
                                          </p:stCondLst>
                                        </p:cTn>
                                        <p:tgtEl>
                                          <p:spTgt spid="101"/>
                                        </p:tgtEl>
                                        <p:attrNameLst>
                                          <p:attrName>style.visibility</p:attrName>
                                        </p:attrNameLst>
                                      </p:cBhvr>
                                      <p:to>
                                        <p:strVal val="visible"/>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42" presetClass="path" presetSubtype="0" accel="50000" decel="50000" fill="hold" nodeType="clickEffect">
                                  <p:stCondLst>
                                    <p:cond delay="0"/>
                                  </p:stCondLst>
                                  <p:childTnLst>
                                    <p:animMotion origin="layout" path="M 4.16667E-6 2.96296E-6 L 0.00277 0.14977 " pathEditMode="relative" rAng="0" ptsTypes="AA">
                                      <p:cBhvr>
                                        <p:cTn id="211" dur="2000" fill="hold"/>
                                        <p:tgtEl>
                                          <p:spTgt spid="72"/>
                                        </p:tgtEl>
                                        <p:attrNameLst>
                                          <p:attrName>ppt_x</p:attrName>
                                          <p:attrName>ppt_y</p:attrName>
                                        </p:attrNameLst>
                                      </p:cBhvr>
                                      <p:rCtr x="139" y="7477"/>
                                    </p:animMotion>
                                  </p:childTnLst>
                                </p:cTn>
                              </p:par>
                            </p:childTnLst>
                          </p:cTn>
                        </p:par>
                        <p:par>
                          <p:cTn id="212" fill="hold" nodeType="afterGroup">
                            <p:stCondLst>
                              <p:cond delay="2000"/>
                            </p:stCondLst>
                            <p:childTnLst>
                              <p:par>
                                <p:cTn id="213" presetID="42" presetClass="path" presetSubtype="0" accel="50000" decel="50000" fill="hold" nodeType="afterEffect">
                                  <p:stCondLst>
                                    <p:cond delay="0"/>
                                  </p:stCondLst>
                                  <p:childTnLst>
                                    <p:animMotion origin="layout" path="M 0.00173 -0.00324 L 0.01944 -0.14751 " pathEditMode="relative" rAng="0" ptsTypes="AA">
                                      <p:cBhvr>
                                        <p:cTn id="214" dur="2000" fill="hold"/>
                                        <p:tgtEl>
                                          <p:spTgt spid="99"/>
                                        </p:tgtEl>
                                        <p:attrNameLst>
                                          <p:attrName>ppt_x</p:attrName>
                                          <p:attrName>ppt_y</p:attrName>
                                        </p:attrNameLst>
                                      </p:cBhvr>
                                      <p:rCtr x="885" y="-7214"/>
                                    </p:animMotion>
                                  </p:childTnLst>
                                </p:cTn>
                              </p:par>
                            </p:childTnLst>
                          </p:cTn>
                        </p:par>
                      </p:childTnLst>
                    </p:cTn>
                  </p:par>
                  <p:par>
                    <p:cTn id="215" fill="hold" nodeType="clickPar">
                      <p:stCondLst>
                        <p:cond delay="indefinite"/>
                      </p:stCondLst>
                      <p:childTnLst>
                        <p:par>
                          <p:cTn id="216" fill="hold" nodeType="withGroup">
                            <p:stCondLst>
                              <p:cond delay="0"/>
                            </p:stCondLst>
                            <p:childTnLst>
                              <p:par>
                                <p:cTn id="217" presetID="42" presetClass="path" presetSubtype="0" accel="50000" decel="50000" fill="hold" grpId="0" nodeType="clickEffect">
                                  <p:stCondLst>
                                    <p:cond delay="0"/>
                                  </p:stCondLst>
                                  <p:childTnLst>
                                    <p:animMotion origin="layout" path="M -4.16667E-6 4.21965E-6 L -0.08663 0.30427 " pathEditMode="relative" rAng="0" ptsTypes="AA">
                                      <p:cBhvr>
                                        <p:cTn id="218" dur="2000" fill="hold"/>
                                        <p:tgtEl>
                                          <p:spTgt spid="73"/>
                                        </p:tgtEl>
                                        <p:attrNameLst>
                                          <p:attrName>ppt_x</p:attrName>
                                          <p:attrName>ppt_y</p:attrName>
                                        </p:attrNameLst>
                                      </p:cBhvr>
                                      <p:rCtr x="-4340" y="15214"/>
                                    </p:animMotion>
                                  </p:childTnLst>
                                </p:cTn>
                              </p:par>
                            </p:childTnLst>
                          </p:cTn>
                        </p:par>
                        <p:par>
                          <p:cTn id="219" fill="hold" nodeType="afterGroup">
                            <p:stCondLst>
                              <p:cond delay="2000"/>
                            </p:stCondLst>
                            <p:childTnLst>
                              <p:par>
                                <p:cTn id="220" presetID="42" presetClass="path" presetSubtype="0" accel="50000" decel="50000" fill="hold" grpId="0" nodeType="afterEffect">
                                  <p:stCondLst>
                                    <p:cond delay="0"/>
                                  </p:stCondLst>
                                  <p:childTnLst>
                                    <p:animMotion origin="layout" path="M 2.5E-6 3.4104E-6 L -0.13472 0.15745 " pathEditMode="relative" rAng="0" ptsTypes="AA">
                                      <p:cBhvr>
                                        <p:cTn id="221" dur="2000" fill="hold"/>
                                        <p:tgtEl>
                                          <p:spTgt spid="75"/>
                                        </p:tgtEl>
                                        <p:attrNameLst>
                                          <p:attrName>ppt_x</p:attrName>
                                          <p:attrName>ppt_y</p:attrName>
                                        </p:attrNameLst>
                                      </p:cBhvr>
                                      <p:rCtr x="-6736" y="7861"/>
                                    </p:animMotion>
                                  </p:childTnLst>
                                </p:cTn>
                              </p:par>
                            </p:childTnLst>
                          </p:cTn>
                        </p:par>
                        <p:par>
                          <p:cTn id="222" fill="hold" nodeType="afterGroup">
                            <p:stCondLst>
                              <p:cond delay="4000"/>
                            </p:stCondLst>
                            <p:childTnLst>
                              <p:par>
                                <p:cTn id="223" presetID="42" presetClass="path" presetSubtype="0" accel="50000" decel="50000" fill="hold" grpId="0" nodeType="afterEffect">
                                  <p:stCondLst>
                                    <p:cond delay="0"/>
                                  </p:stCondLst>
                                  <p:childTnLst>
                                    <p:animMotion origin="layout" path="M 3.61111E-6 3.4104E-6 L 0.04722 0.14682 " pathEditMode="relative" rAng="0" ptsTypes="AA">
                                      <p:cBhvr>
                                        <p:cTn id="224" dur="2000" fill="hold"/>
                                        <p:tgtEl>
                                          <p:spTgt spid="74"/>
                                        </p:tgtEl>
                                        <p:attrNameLst>
                                          <p:attrName>ppt_x</p:attrName>
                                          <p:attrName>ppt_y</p:attrName>
                                        </p:attrNameLst>
                                      </p:cBhvr>
                                      <p:rCtr x="2361" y="7329"/>
                                    </p:animMotion>
                                  </p:childTnLst>
                                </p:cTn>
                              </p:par>
                            </p:childTnLst>
                          </p:cTn>
                        </p:par>
                        <p:par>
                          <p:cTn id="225" fill="hold" nodeType="afterGroup">
                            <p:stCondLst>
                              <p:cond delay="6000"/>
                            </p:stCondLst>
                            <p:childTnLst>
                              <p:par>
                                <p:cTn id="226" presetID="42" presetClass="path" presetSubtype="0" accel="50000" decel="50000" fill="hold" grpId="1" nodeType="afterEffect">
                                  <p:stCondLst>
                                    <p:cond delay="0"/>
                                  </p:stCondLst>
                                  <p:childTnLst>
                                    <p:animMotion origin="layout" path="M -0.00017 0.00046 L 0.02326 -0.13596 " pathEditMode="relative" rAng="0" ptsTypes="AA">
                                      <p:cBhvr>
                                        <p:cTn id="227" dur="2000" fill="hold"/>
                                        <p:tgtEl>
                                          <p:spTgt spid="101"/>
                                        </p:tgtEl>
                                        <p:attrNameLst>
                                          <p:attrName>ppt_x</p:attrName>
                                          <p:attrName>ppt_y</p:attrName>
                                        </p:attrNameLst>
                                      </p:cBhvr>
                                      <p:rCtr x="1163" y="-6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10" grpId="0" animBg="1"/>
      <p:bldP spid="10" grpId="1" animBg="1"/>
      <p:bldP spid="10"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5" grpId="0" animBg="1"/>
      <p:bldP spid="95" grpId="1" animBg="1"/>
      <p:bldP spid="95" grpId="2" animBg="1"/>
      <p:bldP spid="97" grpId="0" animBg="1"/>
      <p:bldP spid="97" grpId="1" animBg="1"/>
      <p:bldP spid="97" grpId="2" animBg="1"/>
      <p:bldP spid="101" grpId="0" animBg="1"/>
      <p:bldP spid="10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331640" y="-297655"/>
            <a:ext cx="7543800" cy="1449387"/>
          </a:xfrm>
        </p:spPr>
        <p:txBody>
          <a:bodyPr/>
          <a:lstStyle/>
          <a:p>
            <a:pPr algn="l" eaLnBrk="1" hangingPunct="1"/>
            <a:r>
              <a:rPr lang="en-GB" altLang="en-US" sz="3600" dirty="0"/>
              <a:t>Efficient Column Addition</a:t>
            </a:r>
          </a:p>
        </p:txBody>
      </p:sp>
      <p:sp>
        <p:nvSpPr>
          <p:cNvPr id="13315" name="TextBox 5"/>
          <p:cNvSpPr txBox="1">
            <a:spLocks noChangeArrowheads="1"/>
          </p:cNvSpPr>
          <p:nvPr/>
        </p:nvSpPr>
        <p:spPr bwMode="auto">
          <a:xfrm>
            <a:off x="3203575" y="1358900"/>
            <a:ext cx="1260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H</a:t>
            </a:r>
            <a:r>
              <a:rPr lang="en-GB" altLang="en-US" b="1"/>
              <a:t> </a:t>
            </a:r>
            <a:r>
              <a:rPr lang="en-GB" altLang="en-US" sz="3200" b="1"/>
              <a:t>T U</a:t>
            </a:r>
          </a:p>
        </p:txBody>
      </p:sp>
      <p:sp>
        <p:nvSpPr>
          <p:cNvPr id="13316" name="TextBox 29"/>
          <p:cNvSpPr txBox="1">
            <a:spLocks noChangeArrowheads="1"/>
          </p:cNvSpPr>
          <p:nvPr/>
        </p:nvSpPr>
        <p:spPr bwMode="auto">
          <a:xfrm>
            <a:off x="2843213" y="2441575"/>
            <a:ext cx="504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a:t>
            </a:r>
          </a:p>
        </p:txBody>
      </p:sp>
      <p:cxnSp>
        <p:nvCxnSpPr>
          <p:cNvPr id="13317" name="Straight Connector 7"/>
          <p:cNvCxnSpPr>
            <a:cxnSpLocks noChangeShapeType="1"/>
          </p:cNvCxnSpPr>
          <p:nvPr/>
        </p:nvCxnSpPr>
        <p:spPr bwMode="auto">
          <a:xfrm flipH="1">
            <a:off x="2771775" y="3008313"/>
            <a:ext cx="1849438"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3318" name="Straight Connector 32"/>
          <p:cNvCxnSpPr>
            <a:cxnSpLocks noChangeShapeType="1"/>
          </p:cNvCxnSpPr>
          <p:nvPr/>
        </p:nvCxnSpPr>
        <p:spPr bwMode="auto">
          <a:xfrm flipH="1">
            <a:off x="2771775" y="3644900"/>
            <a:ext cx="1849438"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44" name="TextBox 43"/>
          <p:cNvSpPr txBox="1">
            <a:spLocks noChangeArrowheads="1"/>
          </p:cNvSpPr>
          <p:nvPr/>
        </p:nvSpPr>
        <p:spPr bwMode="auto">
          <a:xfrm>
            <a:off x="3257550" y="3027363"/>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4</a:t>
            </a:r>
          </a:p>
        </p:txBody>
      </p:sp>
      <p:sp>
        <p:nvSpPr>
          <p:cNvPr id="45" name="TextBox 44"/>
          <p:cNvSpPr txBox="1">
            <a:spLocks noChangeArrowheads="1"/>
          </p:cNvSpPr>
          <p:nvPr/>
        </p:nvSpPr>
        <p:spPr bwMode="auto">
          <a:xfrm>
            <a:off x="3257550" y="3711575"/>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46" name="TextBox 45"/>
          <p:cNvSpPr txBox="1">
            <a:spLocks noChangeArrowheads="1"/>
          </p:cNvSpPr>
          <p:nvPr/>
        </p:nvSpPr>
        <p:spPr bwMode="auto">
          <a:xfrm>
            <a:off x="3519488" y="3035300"/>
            <a:ext cx="595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200" b="1"/>
              <a:t>2</a:t>
            </a:r>
          </a:p>
        </p:txBody>
      </p:sp>
      <p:sp>
        <p:nvSpPr>
          <p:cNvPr id="54" name="TextBox 53"/>
          <p:cNvSpPr txBox="1">
            <a:spLocks noChangeArrowheads="1"/>
          </p:cNvSpPr>
          <p:nvPr/>
        </p:nvSpPr>
        <p:spPr bwMode="auto">
          <a:xfrm>
            <a:off x="3540125" y="36893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200" b="1"/>
              <a:t>1</a:t>
            </a:r>
          </a:p>
        </p:txBody>
      </p:sp>
      <p:sp>
        <p:nvSpPr>
          <p:cNvPr id="55" name="TextBox 54"/>
          <p:cNvSpPr txBox="1">
            <a:spLocks noChangeArrowheads="1"/>
          </p:cNvSpPr>
          <p:nvPr/>
        </p:nvSpPr>
        <p:spPr bwMode="auto">
          <a:xfrm>
            <a:off x="3929063" y="3036888"/>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56" name="TextBox 55"/>
          <p:cNvSpPr txBox="1">
            <a:spLocks noChangeArrowheads="1"/>
          </p:cNvSpPr>
          <p:nvPr/>
        </p:nvSpPr>
        <p:spPr bwMode="auto">
          <a:xfrm>
            <a:off x="3254375" y="1858963"/>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57" name="TextBox 56"/>
          <p:cNvSpPr txBox="1">
            <a:spLocks noChangeArrowheads="1"/>
          </p:cNvSpPr>
          <p:nvPr/>
        </p:nvSpPr>
        <p:spPr bwMode="auto">
          <a:xfrm>
            <a:off x="3575050" y="1858963"/>
            <a:ext cx="48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6</a:t>
            </a:r>
          </a:p>
        </p:txBody>
      </p:sp>
      <p:sp>
        <p:nvSpPr>
          <p:cNvPr id="58" name="TextBox 57"/>
          <p:cNvSpPr txBox="1">
            <a:spLocks noChangeArrowheads="1"/>
          </p:cNvSpPr>
          <p:nvPr/>
        </p:nvSpPr>
        <p:spPr bwMode="auto">
          <a:xfrm>
            <a:off x="3924300" y="1858963"/>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4</a:t>
            </a:r>
          </a:p>
        </p:txBody>
      </p:sp>
      <p:sp>
        <p:nvSpPr>
          <p:cNvPr id="59" name="TextBox 58"/>
          <p:cNvSpPr txBox="1">
            <a:spLocks noChangeArrowheads="1"/>
          </p:cNvSpPr>
          <p:nvPr/>
        </p:nvSpPr>
        <p:spPr bwMode="auto">
          <a:xfrm>
            <a:off x="3260725" y="2408238"/>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2</a:t>
            </a:r>
          </a:p>
        </p:txBody>
      </p:sp>
      <p:sp>
        <p:nvSpPr>
          <p:cNvPr id="62" name="TextBox 61"/>
          <p:cNvSpPr txBox="1">
            <a:spLocks noChangeArrowheads="1"/>
          </p:cNvSpPr>
          <p:nvPr/>
        </p:nvSpPr>
        <p:spPr bwMode="auto">
          <a:xfrm>
            <a:off x="3603625" y="2419350"/>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5</a:t>
            </a:r>
          </a:p>
        </p:txBody>
      </p:sp>
      <p:sp>
        <p:nvSpPr>
          <p:cNvPr id="63" name="TextBox 62"/>
          <p:cNvSpPr txBox="1">
            <a:spLocks noChangeArrowheads="1"/>
          </p:cNvSpPr>
          <p:nvPr/>
        </p:nvSpPr>
        <p:spPr bwMode="auto">
          <a:xfrm>
            <a:off x="3948113" y="2408238"/>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8"/>
                                        </p:tgtEl>
                                      </p:cBhvr>
                                    </p:animEffect>
                                    <p:animScale>
                                      <p:cBhvr>
                                        <p:cTn id="7" dur="250" autoRev="1" fill="hold"/>
                                        <p:tgtEl>
                                          <p:spTgt spid="58"/>
                                        </p:tgtEl>
                                      </p:cBhvr>
                                      <p:by x="105000" y="105000"/>
                                    </p:animScale>
                                  </p:childTnLst>
                                </p:cTn>
                              </p:par>
                            </p:childTnLst>
                          </p:cTn>
                        </p:par>
                        <p:par>
                          <p:cTn id="8" fill="hold" nodeType="afterGroup">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63"/>
                                        </p:tgtEl>
                                      </p:cBhvr>
                                    </p:animEffect>
                                    <p:animScale>
                                      <p:cBhvr>
                                        <p:cTn id="11" dur="250" autoRev="1" fill="hold"/>
                                        <p:tgtEl>
                                          <p:spTgt spid="63"/>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57"/>
                                        </p:tgtEl>
                                      </p:cBhvr>
                                    </p:animEffect>
                                    <p:animScale>
                                      <p:cBhvr>
                                        <p:cTn id="23" dur="250" autoRev="1" fill="hold"/>
                                        <p:tgtEl>
                                          <p:spTgt spid="57"/>
                                        </p:tgtEl>
                                      </p:cBhvr>
                                      <p:by x="105000" y="105000"/>
                                    </p:animScale>
                                  </p:childTnLst>
                                </p:cTn>
                              </p:par>
                            </p:childTnLst>
                          </p:cTn>
                        </p:par>
                        <p:par>
                          <p:cTn id="24" fill="hold" nodeType="afterGroup">
                            <p:stCondLst>
                              <p:cond delay="500"/>
                            </p:stCondLst>
                            <p:childTnLst>
                              <p:par>
                                <p:cTn id="25" presetID="26" presetClass="emph" presetSubtype="0" fill="hold" grpId="0" nodeType="afterEffect">
                                  <p:stCondLst>
                                    <p:cond delay="0"/>
                                  </p:stCondLst>
                                  <p:childTnLst>
                                    <p:animEffect transition="out" filter="fade">
                                      <p:cBhvr>
                                        <p:cTn id="26" dur="500" tmFilter="0, 0; .2, .5; .8, .5; 1, 0"/>
                                        <p:tgtEl>
                                          <p:spTgt spid="62"/>
                                        </p:tgtEl>
                                      </p:cBhvr>
                                    </p:animEffect>
                                    <p:animScale>
                                      <p:cBhvr>
                                        <p:cTn id="27" dur="250" autoRev="1" fill="hold"/>
                                        <p:tgtEl>
                                          <p:spTgt spid="62"/>
                                        </p:tgtEl>
                                      </p:cBhvr>
                                      <p:by x="105000" y="105000"/>
                                    </p:animScale>
                                  </p:childTnLst>
                                </p:cTn>
                              </p:par>
                            </p:childTnLst>
                          </p:cTn>
                        </p:par>
                        <p:par>
                          <p:cTn id="28" fill="hold" nodeType="afterGroup">
                            <p:stCondLst>
                              <p:cond delay="1000"/>
                            </p:stCondLst>
                            <p:childTnLst>
                              <p:par>
                                <p:cTn id="29" presetID="26" presetClass="emph" presetSubtype="0" fill="hold" grpId="0" nodeType="afterEffect">
                                  <p:stCondLst>
                                    <p:cond delay="0"/>
                                  </p:stCondLst>
                                  <p:childTnLst>
                                    <p:animEffect transition="out" filter="fade">
                                      <p:cBhvr>
                                        <p:cTn id="30" dur="500" tmFilter="0, 0; .2, .5; .8, .5; 1, 0"/>
                                        <p:tgtEl>
                                          <p:spTgt spid="54"/>
                                        </p:tgtEl>
                                      </p:cBhvr>
                                    </p:animEffect>
                                    <p:animScale>
                                      <p:cBhvr>
                                        <p:cTn id="31" dur="250" autoRev="1" fill="hold"/>
                                        <p:tgtEl>
                                          <p:spTgt spid="54"/>
                                        </p:tgtEl>
                                      </p:cBhvr>
                                      <p:by x="105000" y="105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mph" presetSubtype="0" fill="hold" grpId="0" nodeType="clickEffect">
                                  <p:stCondLst>
                                    <p:cond delay="0"/>
                                  </p:stCondLst>
                                  <p:childTnLst>
                                    <p:animEffect transition="out" filter="fade">
                                      <p:cBhvr>
                                        <p:cTn id="42" dur="500" tmFilter="0, 0; .2, .5; .8, .5; 1, 0"/>
                                        <p:tgtEl>
                                          <p:spTgt spid="56"/>
                                        </p:tgtEl>
                                      </p:cBhvr>
                                    </p:animEffect>
                                    <p:animScale>
                                      <p:cBhvr>
                                        <p:cTn id="43" dur="250" autoRev="1" fill="hold"/>
                                        <p:tgtEl>
                                          <p:spTgt spid="56"/>
                                        </p:tgtEl>
                                      </p:cBhvr>
                                      <p:by x="105000" y="105000"/>
                                    </p:animScale>
                                  </p:childTnLst>
                                </p:cTn>
                              </p:par>
                            </p:childTnLst>
                          </p:cTn>
                        </p:par>
                        <p:par>
                          <p:cTn id="44" fill="hold" nodeType="afterGroup">
                            <p:stCondLst>
                              <p:cond delay="500"/>
                            </p:stCondLst>
                            <p:childTnLst>
                              <p:par>
                                <p:cTn id="45" presetID="26" presetClass="emph" presetSubtype="0" fill="hold" grpId="0" nodeType="afterEffect">
                                  <p:stCondLst>
                                    <p:cond delay="0"/>
                                  </p:stCondLst>
                                  <p:childTnLst>
                                    <p:animEffect transition="out" filter="fade">
                                      <p:cBhvr>
                                        <p:cTn id="46" dur="500" tmFilter="0, 0; .2, .5; .8, .5; 1, 0"/>
                                        <p:tgtEl>
                                          <p:spTgt spid="59"/>
                                        </p:tgtEl>
                                      </p:cBhvr>
                                    </p:animEffect>
                                    <p:animScale>
                                      <p:cBhvr>
                                        <p:cTn id="47" dur="250" autoRev="1" fill="hold"/>
                                        <p:tgtEl>
                                          <p:spTgt spid="59"/>
                                        </p:tgtEl>
                                      </p:cBhvr>
                                      <p:by x="105000" y="105000"/>
                                    </p:animScale>
                                  </p:childTnLst>
                                </p:cTn>
                              </p:par>
                            </p:childTnLst>
                          </p:cTn>
                        </p:par>
                        <p:par>
                          <p:cTn id="48" fill="hold" nodeType="afterGroup">
                            <p:stCondLst>
                              <p:cond delay="1000"/>
                            </p:stCondLst>
                            <p:childTnLst>
                              <p:par>
                                <p:cTn id="49" presetID="26" presetClass="emph" presetSubtype="0" fill="hold" grpId="0" nodeType="afterEffect">
                                  <p:stCondLst>
                                    <p:cond delay="0"/>
                                  </p:stCondLst>
                                  <p:childTnLst>
                                    <p:animEffect transition="out" filter="fade">
                                      <p:cBhvr>
                                        <p:cTn id="50" dur="500" tmFilter="0, 0; .2, .5; .8, .5; 1, 0"/>
                                        <p:tgtEl>
                                          <p:spTgt spid="45"/>
                                        </p:tgtEl>
                                      </p:cBhvr>
                                    </p:animEffect>
                                    <p:animScale>
                                      <p:cBhvr>
                                        <p:cTn id="51" dur="250" autoRev="1" fill="hold"/>
                                        <p:tgtEl>
                                          <p:spTgt spid="45"/>
                                        </p:tgtEl>
                                      </p:cBhvr>
                                      <p:by x="105000" y="105000"/>
                                    </p:animScale>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5" grpId="1"/>
      <p:bldP spid="46" grpId="0"/>
      <p:bldP spid="54" grpId="0"/>
      <p:bldP spid="54" grpId="1"/>
      <p:bldP spid="55" grpId="0"/>
      <p:bldP spid="56" grpId="0"/>
      <p:bldP spid="57" grpId="0"/>
      <p:bldP spid="58" grpId="0"/>
      <p:bldP spid="59" grpId="0"/>
      <p:bldP spid="62" grpId="0"/>
      <p:bldP spid="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GB" altLang="en-US" sz="3600"/>
              <a:t>Subtraction</a:t>
            </a:r>
          </a:p>
        </p:txBody>
      </p:sp>
      <p:sp>
        <p:nvSpPr>
          <p:cNvPr id="6" name="Content Placeholder 2"/>
          <p:cNvSpPr>
            <a:spLocks noGrp="1"/>
          </p:cNvSpPr>
          <p:nvPr>
            <p:ph idx="1"/>
          </p:nvPr>
        </p:nvSpPr>
        <p:spPr/>
        <p:txBody>
          <a:bodyPr>
            <a:normAutofit fontScale="92500"/>
          </a:bodyPr>
          <a:lstStyle/>
          <a:p>
            <a:pPr algn="l" eaLnBrk="1" fontAlgn="auto" hangingPunct="1">
              <a:spcBef>
                <a:spcPts val="600"/>
              </a:spcBef>
              <a:spcAft>
                <a:spcPts val="600"/>
              </a:spcAft>
              <a:defRPr/>
            </a:pPr>
            <a:r>
              <a:rPr lang="en-GB" sz="2400" dirty="0">
                <a:solidFill>
                  <a:sysClr val="windowText" lastClr="000000"/>
                </a:solidFill>
                <a:ea typeface="MS PGothic" pitchFamily="34" charset="-128"/>
              </a:rPr>
              <a:t>Children need to understand the concept of subtraction, that it is:</a:t>
            </a:r>
          </a:p>
          <a:p>
            <a:pPr marL="342900" indent="-342900" algn="l" eaLnBrk="1" fontAlgn="auto" hangingPunct="1">
              <a:spcBef>
                <a:spcPts val="600"/>
              </a:spcBef>
              <a:spcAft>
                <a:spcPts val="600"/>
              </a:spcAft>
              <a:buFont typeface="Arial" pitchFamily="34" charset="0"/>
              <a:buChar char="•"/>
              <a:defRPr/>
            </a:pPr>
            <a:r>
              <a:rPr lang="en-US" sz="2400" b="1" dirty="0">
                <a:solidFill>
                  <a:sysClr val="windowText" lastClr="000000"/>
                </a:solidFill>
                <a:ea typeface="MS PGothic" pitchFamily="34" charset="-128"/>
              </a:rPr>
              <a:t>Removal of an amount from a larger group (</a:t>
            </a:r>
            <a:r>
              <a:rPr lang="en-US" sz="2400" b="1" u="sng" dirty="0">
                <a:solidFill>
                  <a:sysClr val="windowText" lastClr="000000"/>
                </a:solidFill>
                <a:ea typeface="MS PGothic" pitchFamily="34" charset="-128"/>
              </a:rPr>
              <a:t>take away</a:t>
            </a:r>
            <a:r>
              <a:rPr lang="en-US" sz="2400" b="1" dirty="0">
                <a:solidFill>
                  <a:sysClr val="windowText" lastClr="000000"/>
                </a:solidFill>
                <a:ea typeface="MS PGothic" pitchFamily="34" charset="-128"/>
              </a:rPr>
              <a:t>)</a:t>
            </a:r>
          </a:p>
          <a:p>
            <a:pPr marL="342900" indent="-342900" algn="l" eaLnBrk="1" fontAlgn="auto" hangingPunct="1">
              <a:spcBef>
                <a:spcPts val="600"/>
              </a:spcBef>
              <a:spcAft>
                <a:spcPts val="600"/>
              </a:spcAft>
              <a:buFont typeface="Arial" pitchFamily="34" charset="0"/>
              <a:buChar char="•"/>
              <a:defRPr/>
            </a:pPr>
            <a:r>
              <a:rPr lang="en-US" sz="2400" b="1" dirty="0">
                <a:solidFill>
                  <a:sysClr val="windowText" lastClr="000000"/>
                </a:solidFill>
                <a:ea typeface="MS PGothic" pitchFamily="34" charset="-128"/>
              </a:rPr>
              <a:t>Comparison of two amounts (</a:t>
            </a:r>
            <a:r>
              <a:rPr lang="en-US" sz="2400" b="1" u="sng" dirty="0">
                <a:solidFill>
                  <a:sysClr val="windowText" lastClr="000000"/>
                </a:solidFill>
                <a:ea typeface="MS PGothic" pitchFamily="34" charset="-128"/>
              </a:rPr>
              <a:t>difference</a:t>
            </a:r>
            <a:r>
              <a:rPr lang="en-US" sz="2400" b="1" dirty="0">
                <a:solidFill>
                  <a:sysClr val="windowText" lastClr="000000"/>
                </a:solidFill>
                <a:ea typeface="MS PGothic" pitchFamily="34" charset="-128"/>
              </a:rPr>
              <a:t>)</a:t>
            </a:r>
          </a:p>
          <a:p>
            <a:pPr marL="342900" indent="-342900" algn="l" eaLnBrk="1" fontAlgn="auto" hangingPunct="1">
              <a:spcBef>
                <a:spcPts val="600"/>
              </a:spcBef>
              <a:spcAft>
                <a:spcPts val="600"/>
              </a:spcAft>
              <a:buFont typeface="Arial" pitchFamily="34" charset="0"/>
              <a:buChar char="•"/>
              <a:defRPr/>
            </a:pPr>
            <a:endParaRPr lang="en-GB" sz="2400" dirty="0">
              <a:solidFill>
                <a:sysClr val="windowText" lastClr="000000"/>
              </a:solidFill>
              <a:ea typeface="MS PGothic" pitchFamily="34" charset="-128"/>
            </a:endParaRPr>
          </a:p>
          <a:p>
            <a:pPr algn="l" eaLnBrk="1" fontAlgn="auto" hangingPunct="1">
              <a:spcBef>
                <a:spcPts val="600"/>
              </a:spcBef>
              <a:spcAft>
                <a:spcPts val="600"/>
              </a:spcAft>
              <a:defRPr/>
            </a:pPr>
            <a:r>
              <a:rPr lang="en-GB" sz="2400" dirty="0">
                <a:solidFill>
                  <a:sysClr val="windowText" lastClr="000000"/>
                </a:solidFill>
                <a:ea typeface="MS PGothic" pitchFamily="34" charset="-128"/>
              </a:rPr>
              <a:t>They also need to understand and work with certain principles: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Inverse of addition</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Not commutative i.e. 5 - 3 ≠ 3 - 5</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Not associative i.e. (9 – 3) – 2 ≠ 9 – (3-2)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GB" altLang="en-US" sz="3600"/>
              <a:t>Taking Away Two Digit Numbers</a:t>
            </a:r>
          </a:p>
        </p:txBody>
      </p:sp>
      <p:sp>
        <p:nvSpPr>
          <p:cNvPr id="16387" name="Rectangle 3"/>
          <p:cNvSpPr>
            <a:spLocks noGrp="1" noChangeArrowheads="1"/>
          </p:cNvSpPr>
          <p:nvPr>
            <p:ph idx="1"/>
          </p:nvPr>
        </p:nvSpPr>
        <p:spPr>
          <a:xfrm>
            <a:off x="822959" y="5287484"/>
            <a:ext cx="7543801" cy="928531"/>
          </a:xfrm>
        </p:spPr>
        <p:txBody>
          <a:bodyPr>
            <a:normAutofit fontScale="92500"/>
          </a:bodyPr>
          <a:lstStyle/>
          <a:p>
            <a:pPr algn="l" eaLnBrk="1" hangingPunct="1">
              <a:spcBef>
                <a:spcPts val="600"/>
              </a:spcBef>
              <a:spcAft>
                <a:spcPts val="600"/>
              </a:spcAft>
            </a:pPr>
            <a:r>
              <a:rPr lang="en-GB" altLang="en-US" sz="2400" dirty="0">
                <a:solidFill>
                  <a:schemeClr val="tx1"/>
                </a:solidFill>
              </a:rPr>
              <a:t>Children can use base 10 equipment to support their subtraction strategies by basing them on counting, e.g. 54 - 23</a:t>
            </a:r>
            <a:endParaRPr lang="en-GB" altLang="en-US" sz="2400" b="1" i="1" dirty="0">
              <a:solidFill>
                <a:schemeClr val="tx1"/>
              </a:solidFill>
            </a:endParaRPr>
          </a:p>
        </p:txBody>
      </p:sp>
      <p:grpSp>
        <p:nvGrpSpPr>
          <p:cNvPr id="16388" name="Group 15"/>
          <p:cNvGrpSpPr>
            <a:grpSpLocks/>
          </p:cNvGrpSpPr>
          <p:nvPr/>
        </p:nvGrpSpPr>
        <p:grpSpPr bwMode="auto">
          <a:xfrm>
            <a:off x="1827213" y="2413000"/>
            <a:ext cx="215900" cy="2159000"/>
            <a:chOff x="975" y="1298"/>
            <a:chExt cx="272" cy="2722"/>
          </a:xfrm>
        </p:grpSpPr>
        <p:sp>
          <p:nvSpPr>
            <p:cNvPr id="1643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4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6389" name="Rectangle 16"/>
          <p:cNvSpPr>
            <a:spLocks noChangeArrowheads="1"/>
          </p:cNvSpPr>
          <p:nvPr/>
        </p:nvSpPr>
        <p:spPr bwMode="auto">
          <a:xfrm>
            <a:off x="4586288" y="316865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16390" name="Group 15"/>
          <p:cNvGrpSpPr>
            <a:grpSpLocks/>
          </p:cNvGrpSpPr>
          <p:nvPr/>
        </p:nvGrpSpPr>
        <p:grpSpPr bwMode="auto">
          <a:xfrm>
            <a:off x="2212975" y="2562225"/>
            <a:ext cx="215900" cy="2159000"/>
            <a:chOff x="975" y="1298"/>
            <a:chExt cx="272" cy="2722"/>
          </a:xfrm>
        </p:grpSpPr>
        <p:sp>
          <p:nvSpPr>
            <p:cNvPr id="1642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3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16391" name="Group 15"/>
          <p:cNvGrpSpPr>
            <a:grpSpLocks/>
          </p:cNvGrpSpPr>
          <p:nvPr/>
        </p:nvGrpSpPr>
        <p:grpSpPr bwMode="auto">
          <a:xfrm>
            <a:off x="2641600" y="2778125"/>
            <a:ext cx="215900" cy="2159000"/>
            <a:chOff x="975" y="1298"/>
            <a:chExt cx="272" cy="2722"/>
          </a:xfrm>
        </p:grpSpPr>
        <p:sp>
          <p:nvSpPr>
            <p:cNvPr id="1641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2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7" name="Group 15"/>
          <p:cNvGrpSpPr>
            <a:grpSpLocks/>
          </p:cNvGrpSpPr>
          <p:nvPr/>
        </p:nvGrpSpPr>
        <p:grpSpPr bwMode="auto">
          <a:xfrm>
            <a:off x="3073400" y="2562225"/>
            <a:ext cx="215900" cy="2159000"/>
            <a:chOff x="975" y="1298"/>
            <a:chExt cx="272" cy="2722"/>
          </a:xfrm>
        </p:grpSpPr>
        <p:sp>
          <p:nvSpPr>
            <p:cNvPr id="1640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1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8" name="Group 15"/>
          <p:cNvGrpSpPr>
            <a:grpSpLocks/>
          </p:cNvGrpSpPr>
          <p:nvPr/>
        </p:nvGrpSpPr>
        <p:grpSpPr bwMode="auto">
          <a:xfrm>
            <a:off x="3505200" y="2951163"/>
            <a:ext cx="215900" cy="2159000"/>
            <a:chOff x="975" y="1298"/>
            <a:chExt cx="272" cy="2722"/>
          </a:xfrm>
        </p:grpSpPr>
        <p:sp>
          <p:nvSpPr>
            <p:cNvPr id="1639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9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40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69" name="Rectangle 16"/>
          <p:cNvSpPr>
            <a:spLocks noChangeArrowheads="1"/>
          </p:cNvSpPr>
          <p:nvPr/>
        </p:nvSpPr>
        <p:spPr bwMode="auto">
          <a:xfrm>
            <a:off x="4643438" y="35988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16"/>
          <p:cNvSpPr>
            <a:spLocks noChangeArrowheads="1"/>
          </p:cNvSpPr>
          <p:nvPr/>
        </p:nvSpPr>
        <p:spPr bwMode="auto">
          <a:xfrm>
            <a:off x="5076825" y="39227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0" name="Rectangle 16"/>
          <p:cNvSpPr>
            <a:spLocks noChangeArrowheads="1"/>
          </p:cNvSpPr>
          <p:nvPr/>
        </p:nvSpPr>
        <p:spPr bwMode="auto">
          <a:xfrm>
            <a:off x="4586288" y="4181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97" name="Rectangle 80"/>
          <p:cNvSpPr>
            <a:spLocks noChangeArrowheads="1"/>
          </p:cNvSpPr>
          <p:nvPr/>
        </p:nvSpPr>
        <p:spPr bwMode="auto">
          <a:xfrm>
            <a:off x="5832475"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31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58"/>
                                        </p:tgtEl>
                                        <p:attrNameLst>
                                          <p:attrName>ppt_w</p:attrName>
                                        </p:attrNameLst>
                                      </p:cBhvr>
                                      <p:tavLst>
                                        <p:tav tm="0">
                                          <p:val>
                                            <p:strVal val="ppt_w"/>
                                          </p:val>
                                        </p:tav>
                                        <p:tav tm="100000">
                                          <p:val>
                                            <p:fltVal val="0"/>
                                          </p:val>
                                        </p:tav>
                                      </p:tavLst>
                                    </p:anim>
                                    <p:anim calcmode="lin" valueType="num">
                                      <p:cBhvr>
                                        <p:cTn id="7" dur="500"/>
                                        <p:tgtEl>
                                          <p:spTgt spid="58"/>
                                        </p:tgtEl>
                                        <p:attrNameLst>
                                          <p:attrName>ppt_h</p:attrName>
                                        </p:attrNameLst>
                                      </p:cBhvr>
                                      <p:tavLst>
                                        <p:tav tm="0">
                                          <p:val>
                                            <p:strVal val="ppt_h"/>
                                          </p:val>
                                        </p:tav>
                                        <p:tav tm="100000">
                                          <p:val>
                                            <p:fltVal val="0"/>
                                          </p:val>
                                        </p:tav>
                                      </p:tavLst>
                                    </p:anim>
                                    <p:animEffect transition="out" filter="fade">
                                      <p:cBhvr>
                                        <p:cTn id="8" dur="500"/>
                                        <p:tgtEl>
                                          <p:spTgt spid="58"/>
                                        </p:tgtEl>
                                      </p:cBhvr>
                                    </p:animEffect>
                                    <p:set>
                                      <p:cBhvr>
                                        <p:cTn id="9" dur="1" fill="hold">
                                          <p:stCondLst>
                                            <p:cond delay="499"/>
                                          </p:stCondLst>
                                        </p:cTn>
                                        <p:tgtEl>
                                          <p:spTgt spid="58"/>
                                        </p:tgtEl>
                                        <p:attrNameLst>
                                          <p:attrName>style.visibility</p:attrName>
                                        </p:attrNameLst>
                                      </p:cBhvr>
                                      <p:to>
                                        <p:strVal val="hidden"/>
                                      </p:to>
                                    </p:set>
                                  </p:childTnLst>
                                </p:cTn>
                              </p:par>
                            </p:childTnLst>
                          </p:cTn>
                        </p:par>
                        <p:par>
                          <p:cTn id="10" fill="hold" nodeType="afterGroup">
                            <p:stCondLst>
                              <p:cond delay="500"/>
                            </p:stCondLst>
                            <p:childTnLst>
                              <p:par>
                                <p:cTn id="11" presetID="53" presetClass="exit" presetSubtype="32" fill="hold" nodeType="afterEffect">
                                  <p:stCondLst>
                                    <p:cond delay="0"/>
                                  </p:stCondLst>
                                  <p:childTnLst>
                                    <p:anim calcmode="lin" valueType="num">
                                      <p:cBhvr>
                                        <p:cTn id="12" dur="500"/>
                                        <p:tgtEl>
                                          <p:spTgt spid="47"/>
                                        </p:tgtEl>
                                        <p:attrNameLst>
                                          <p:attrName>ppt_w</p:attrName>
                                        </p:attrNameLst>
                                      </p:cBhvr>
                                      <p:tavLst>
                                        <p:tav tm="0">
                                          <p:val>
                                            <p:strVal val="ppt_w"/>
                                          </p:val>
                                        </p:tav>
                                        <p:tav tm="100000">
                                          <p:val>
                                            <p:fltVal val="0"/>
                                          </p:val>
                                        </p:tav>
                                      </p:tavLst>
                                    </p:anim>
                                    <p:anim calcmode="lin" valueType="num">
                                      <p:cBhvr>
                                        <p:cTn id="13" dur="500"/>
                                        <p:tgtEl>
                                          <p:spTgt spid="47"/>
                                        </p:tgtEl>
                                        <p:attrNameLst>
                                          <p:attrName>ppt_h</p:attrName>
                                        </p:attrNameLst>
                                      </p:cBhvr>
                                      <p:tavLst>
                                        <p:tav tm="0">
                                          <p:val>
                                            <p:strVal val="ppt_h"/>
                                          </p:val>
                                        </p:tav>
                                        <p:tav tm="100000">
                                          <p:val>
                                            <p:fltVal val="0"/>
                                          </p:val>
                                        </p:tav>
                                      </p:tavLst>
                                    </p:anim>
                                    <p:animEffect transition="out" filter="fade">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32" fill="hold" grpId="0" nodeType="clickEffect">
                                  <p:stCondLst>
                                    <p:cond delay="0"/>
                                  </p:stCondLst>
                                  <p:childTnLst>
                                    <p:anim calcmode="lin" valueType="num">
                                      <p:cBhvr>
                                        <p:cTn id="19" dur="500"/>
                                        <p:tgtEl>
                                          <p:spTgt spid="80"/>
                                        </p:tgtEl>
                                        <p:attrNameLst>
                                          <p:attrName>ppt_w</p:attrName>
                                        </p:attrNameLst>
                                      </p:cBhvr>
                                      <p:tavLst>
                                        <p:tav tm="0">
                                          <p:val>
                                            <p:strVal val="ppt_w"/>
                                          </p:val>
                                        </p:tav>
                                        <p:tav tm="100000">
                                          <p:val>
                                            <p:fltVal val="0"/>
                                          </p:val>
                                        </p:tav>
                                      </p:tavLst>
                                    </p:anim>
                                    <p:anim calcmode="lin" valueType="num">
                                      <p:cBhvr>
                                        <p:cTn id="20" dur="500"/>
                                        <p:tgtEl>
                                          <p:spTgt spid="80"/>
                                        </p:tgtEl>
                                        <p:attrNameLst>
                                          <p:attrName>ppt_h</p:attrName>
                                        </p:attrNameLst>
                                      </p:cBhvr>
                                      <p:tavLst>
                                        <p:tav tm="0">
                                          <p:val>
                                            <p:strVal val="ppt_h"/>
                                          </p:val>
                                        </p:tav>
                                        <p:tav tm="100000">
                                          <p:val>
                                            <p:fltVal val="0"/>
                                          </p:val>
                                        </p:tav>
                                      </p:tavLst>
                                    </p:anim>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childTnLst>
                          </p:cTn>
                        </p:par>
                        <p:par>
                          <p:cTn id="23" fill="hold" nodeType="afterGroup">
                            <p:stCondLst>
                              <p:cond delay="500"/>
                            </p:stCondLst>
                            <p:childTnLst>
                              <p:par>
                                <p:cTn id="24" presetID="53" presetClass="exit" presetSubtype="32" fill="hold" grpId="0" nodeType="afterEffect">
                                  <p:stCondLst>
                                    <p:cond delay="0"/>
                                  </p:stCondLst>
                                  <p:childTnLst>
                                    <p:anim calcmode="lin" valueType="num">
                                      <p:cBhvr>
                                        <p:cTn id="25" dur="500"/>
                                        <p:tgtEl>
                                          <p:spTgt spid="79"/>
                                        </p:tgtEl>
                                        <p:attrNameLst>
                                          <p:attrName>ppt_w</p:attrName>
                                        </p:attrNameLst>
                                      </p:cBhvr>
                                      <p:tavLst>
                                        <p:tav tm="0">
                                          <p:val>
                                            <p:strVal val="ppt_w"/>
                                          </p:val>
                                        </p:tav>
                                        <p:tav tm="100000">
                                          <p:val>
                                            <p:fltVal val="0"/>
                                          </p:val>
                                        </p:tav>
                                      </p:tavLst>
                                    </p:anim>
                                    <p:anim calcmode="lin" valueType="num">
                                      <p:cBhvr>
                                        <p:cTn id="26" dur="500"/>
                                        <p:tgtEl>
                                          <p:spTgt spid="79"/>
                                        </p:tgtEl>
                                        <p:attrNameLst>
                                          <p:attrName>ppt_h</p:attrName>
                                        </p:attrNameLst>
                                      </p:cBhvr>
                                      <p:tavLst>
                                        <p:tav tm="0">
                                          <p:val>
                                            <p:strVal val="ppt_h"/>
                                          </p:val>
                                        </p:tav>
                                        <p:tav tm="100000">
                                          <p:val>
                                            <p:fltVal val="0"/>
                                          </p:val>
                                        </p:tav>
                                      </p:tavLst>
                                    </p:anim>
                                    <p:animEffect transition="out" filter="fad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par>
                          <p:cTn id="29" fill="hold" nodeType="afterGroup">
                            <p:stCondLst>
                              <p:cond delay="1000"/>
                            </p:stCondLst>
                            <p:childTnLst>
                              <p:par>
                                <p:cTn id="30" presetID="53" presetClass="exit" presetSubtype="32" fill="hold" grpId="0" nodeType="afterEffect">
                                  <p:stCondLst>
                                    <p:cond delay="0"/>
                                  </p:stCondLst>
                                  <p:childTnLst>
                                    <p:anim calcmode="lin" valueType="num">
                                      <p:cBhvr>
                                        <p:cTn id="31" dur="500"/>
                                        <p:tgtEl>
                                          <p:spTgt spid="69"/>
                                        </p:tgtEl>
                                        <p:attrNameLst>
                                          <p:attrName>ppt_w</p:attrName>
                                        </p:attrNameLst>
                                      </p:cBhvr>
                                      <p:tavLst>
                                        <p:tav tm="0">
                                          <p:val>
                                            <p:strVal val="ppt_w"/>
                                          </p:val>
                                        </p:tav>
                                        <p:tav tm="100000">
                                          <p:val>
                                            <p:fltVal val="0"/>
                                          </p:val>
                                        </p:tav>
                                      </p:tavLst>
                                    </p:anim>
                                    <p:anim calcmode="lin" valueType="num">
                                      <p:cBhvr>
                                        <p:cTn id="32" dur="500"/>
                                        <p:tgtEl>
                                          <p:spTgt spid="69"/>
                                        </p:tgtEl>
                                        <p:attrNameLst>
                                          <p:attrName>ppt_h</p:attrName>
                                        </p:attrNameLst>
                                      </p:cBhvr>
                                      <p:tavLst>
                                        <p:tav tm="0">
                                          <p:val>
                                            <p:strVal val="ppt_h"/>
                                          </p:val>
                                        </p:tav>
                                        <p:tav tm="100000">
                                          <p:val>
                                            <p:fltVal val="0"/>
                                          </p:val>
                                        </p:tav>
                                      </p:tavLst>
                                    </p:anim>
                                    <p:animEffect transition="out" filter="fade">
                                      <p:cBhvr>
                                        <p:cTn id="33" dur="500"/>
                                        <p:tgtEl>
                                          <p:spTgt spid="69"/>
                                        </p:tgtEl>
                                      </p:cBhvr>
                                    </p:animEffect>
                                    <p:set>
                                      <p:cBhvr>
                                        <p:cTn id="34"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GB" altLang="en-US" sz="3600"/>
              <a:t>Taking Away Two Digit Numbers</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54 - 23</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17412" name="Straight Connector 63"/>
          <p:cNvCxnSpPr>
            <a:cxnSpLocks noChangeShapeType="1"/>
          </p:cNvCxnSpPr>
          <p:nvPr/>
        </p:nvCxnSpPr>
        <p:spPr bwMode="auto">
          <a:xfrm flipH="1">
            <a:off x="2370138" y="29384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3" name="Straight Connector 79"/>
          <p:cNvCxnSpPr>
            <a:cxnSpLocks noChangeShapeType="1"/>
          </p:cNvCxnSpPr>
          <p:nvPr/>
        </p:nvCxnSpPr>
        <p:spPr bwMode="auto">
          <a:xfrm flipH="1">
            <a:off x="2717800" y="29098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4" name="Straight Connector 81"/>
          <p:cNvCxnSpPr>
            <a:cxnSpLocks noChangeShapeType="1"/>
          </p:cNvCxnSpPr>
          <p:nvPr/>
        </p:nvCxnSpPr>
        <p:spPr bwMode="auto">
          <a:xfrm flipH="1">
            <a:off x="3033713" y="29972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5" name="Straight Connector 82"/>
          <p:cNvCxnSpPr>
            <a:cxnSpLocks noChangeShapeType="1"/>
          </p:cNvCxnSpPr>
          <p:nvPr/>
        </p:nvCxnSpPr>
        <p:spPr bwMode="auto">
          <a:xfrm flipH="1">
            <a:off x="2141538" y="27987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7416" name="Straight Connector 83"/>
          <p:cNvCxnSpPr>
            <a:cxnSpLocks noChangeShapeType="1"/>
          </p:cNvCxnSpPr>
          <p:nvPr/>
        </p:nvCxnSpPr>
        <p:spPr bwMode="auto">
          <a:xfrm flipH="1">
            <a:off x="1814513" y="27717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7417" name="Oval 64"/>
          <p:cNvSpPr>
            <a:spLocks noChangeArrowheads="1"/>
          </p:cNvSpPr>
          <p:nvPr/>
        </p:nvSpPr>
        <p:spPr bwMode="auto">
          <a:xfrm>
            <a:off x="3806825" y="31607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18" name="Oval 84"/>
          <p:cNvSpPr>
            <a:spLocks noChangeArrowheads="1"/>
          </p:cNvSpPr>
          <p:nvPr/>
        </p:nvSpPr>
        <p:spPr bwMode="auto">
          <a:xfrm>
            <a:off x="4013200" y="3405188"/>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19" name="Oval 85"/>
          <p:cNvSpPr>
            <a:spLocks noChangeArrowheads="1"/>
          </p:cNvSpPr>
          <p:nvPr/>
        </p:nvSpPr>
        <p:spPr bwMode="auto">
          <a:xfrm>
            <a:off x="3778250" y="3567113"/>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0" name="Oval 86"/>
          <p:cNvSpPr>
            <a:spLocks noChangeArrowheads="1"/>
          </p:cNvSpPr>
          <p:nvPr/>
        </p:nvSpPr>
        <p:spPr bwMode="auto">
          <a:xfrm>
            <a:off x="4103688" y="38163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7421" name="Straight Connector 4"/>
          <p:cNvCxnSpPr>
            <a:cxnSpLocks noChangeShapeType="1"/>
          </p:cNvCxnSpPr>
          <p:nvPr/>
        </p:nvCxnSpPr>
        <p:spPr bwMode="auto">
          <a:xfrm flipV="1">
            <a:off x="2538413" y="2997200"/>
            <a:ext cx="935037"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Connector 23"/>
          <p:cNvCxnSpPr>
            <a:cxnSpLocks noChangeShapeType="1"/>
          </p:cNvCxnSpPr>
          <p:nvPr/>
        </p:nvCxnSpPr>
        <p:spPr bwMode="auto">
          <a:xfrm flipV="1">
            <a:off x="2825750" y="3063875"/>
            <a:ext cx="936625"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3" name="Straight Connector 24"/>
          <p:cNvCxnSpPr>
            <a:cxnSpLocks noChangeShapeType="1"/>
          </p:cNvCxnSpPr>
          <p:nvPr/>
        </p:nvCxnSpPr>
        <p:spPr bwMode="auto">
          <a:xfrm flipV="1">
            <a:off x="3756025" y="34004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4" name="Straight Connector 26"/>
          <p:cNvCxnSpPr>
            <a:cxnSpLocks noChangeShapeType="1"/>
          </p:cNvCxnSpPr>
          <p:nvPr/>
        </p:nvCxnSpPr>
        <p:spPr bwMode="auto">
          <a:xfrm flipV="1">
            <a:off x="4024313" y="32115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7425" name="Straight Connector 27"/>
          <p:cNvCxnSpPr>
            <a:cxnSpLocks noChangeShapeType="1"/>
          </p:cNvCxnSpPr>
          <p:nvPr/>
        </p:nvCxnSpPr>
        <p:spPr bwMode="auto">
          <a:xfrm flipV="1">
            <a:off x="3806825" y="30273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7426" name="Rounded Rectangle 8"/>
          <p:cNvSpPr>
            <a:spLocks noChangeArrowheads="1"/>
          </p:cNvSpPr>
          <p:nvPr/>
        </p:nvSpPr>
        <p:spPr bwMode="auto">
          <a:xfrm rot="863746">
            <a:off x="1984375" y="2654300"/>
            <a:ext cx="901700" cy="2500313"/>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7" name="Rounded Rectangle 31"/>
          <p:cNvSpPr>
            <a:spLocks noChangeArrowheads="1"/>
          </p:cNvSpPr>
          <p:nvPr/>
        </p:nvSpPr>
        <p:spPr bwMode="auto">
          <a:xfrm rot="863746">
            <a:off x="3981450" y="3717925"/>
            <a:ext cx="423863" cy="376238"/>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7428" name="Rectangle 10"/>
          <p:cNvSpPr>
            <a:spLocks noChangeArrowheads="1"/>
          </p:cNvSpPr>
          <p:nvPr/>
        </p:nvSpPr>
        <p:spPr bwMode="auto">
          <a:xfrm>
            <a:off x="5508625"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31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l" eaLnBrk="1" hangingPunct="1"/>
            <a:r>
              <a:rPr lang="en-GB" altLang="en-US" sz="3600"/>
              <a:t>Taking Away Two Digit Numbers (Exchange)</a:t>
            </a:r>
          </a:p>
        </p:txBody>
      </p:sp>
      <p:sp>
        <p:nvSpPr>
          <p:cNvPr id="18435" name="Rectangle 3"/>
          <p:cNvSpPr>
            <a:spLocks noGrp="1" noChangeArrowheads="1"/>
          </p:cNvSpPr>
          <p:nvPr>
            <p:ph idx="1"/>
          </p:nvPr>
        </p:nvSpPr>
        <p:spPr>
          <a:xfrm>
            <a:off x="822959" y="5221128"/>
            <a:ext cx="7543801" cy="964565"/>
          </a:xfrm>
        </p:spPr>
        <p:txBody>
          <a:bodyPr>
            <a:normAutofit fontScale="92500"/>
          </a:bodyPr>
          <a:lstStyle/>
          <a:p>
            <a:pPr algn="l" eaLnBrk="1" hangingPunct="1">
              <a:spcBef>
                <a:spcPts val="600"/>
              </a:spcBef>
              <a:spcAft>
                <a:spcPts val="600"/>
              </a:spcAft>
            </a:pPr>
            <a:r>
              <a:rPr lang="en-GB" altLang="en-US" sz="2400" dirty="0">
                <a:solidFill>
                  <a:schemeClr val="tx1"/>
                </a:solidFill>
              </a:rPr>
              <a:t>Children can use base 10 equipment to support their subtraction strategies by basing them on counting, e.g. 54 - 28</a:t>
            </a:r>
            <a:endParaRPr lang="en-GB" altLang="en-US" sz="2400" b="1" i="1" dirty="0">
              <a:solidFill>
                <a:schemeClr val="tx1"/>
              </a:solidFill>
            </a:endParaRPr>
          </a:p>
        </p:txBody>
      </p:sp>
      <p:grpSp>
        <p:nvGrpSpPr>
          <p:cNvPr id="18436" name="Group 15"/>
          <p:cNvGrpSpPr>
            <a:grpSpLocks/>
          </p:cNvGrpSpPr>
          <p:nvPr/>
        </p:nvGrpSpPr>
        <p:grpSpPr bwMode="auto">
          <a:xfrm>
            <a:off x="1827213" y="2413000"/>
            <a:ext cx="215900" cy="2159000"/>
            <a:chOff x="975" y="1298"/>
            <a:chExt cx="272" cy="2722"/>
          </a:xfrm>
        </p:grpSpPr>
        <p:sp>
          <p:nvSpPr>
            <p:cNvPr id="1850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1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8437" name="Rectangle 16"/>
          <p:cNvSpPr>
            <a:spLocks noChangeArrowheads="1"/>
          </p:cNvSpPr>
          <p:nvPr/>
        </p:nvSpPr>
        <p:spPr bwMode="auto">
          <a:xfrm>
            <a:off x="4586288" y="316865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18438" name="Group 15"/>
          <p:cNvGrpSpPr>
            <a:grpSpLocks/>
          </p:cNvGrpSpPr>
          <p:nvPr/>
        </p:nvGrpSpPr>
        <p:grpSpPr bwMode="auto">
          <a:xfrm>
            <a:off x="2212975" y="2562225"/>
            <a:ext cx="215900" cy="2159000"/>
            <a:chOff x="975" y="1298"/>
            <a:chExt cx="272" cy="2722"/>
          </a:xfrm>
        </p:grpSpPr>
        <p:sp>
          <p:nvSpPr>
            <p:cNvPr id="1849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50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6" name="Group 15"/>
          <p:cNvGrpSpPr>
            <a:grpSpLocks/>
          </p:cNvGrpSpPr>
          <p:nvPr/>
        </p:nvGrpSpPr>
        <p:grpSpPr bwMode="auto">
          <a:xfrm>
            <a:off x="2641600" y="2778125"/>
            <a:ext cx="215900" cy="2159000"/>
            <a:chOff x="975" y="1298"/>
            <a:chExt cx="272" cy="2722"/>
          </a:xfrm>
        </p:grpSpPr>
        <p:sp>
          <p:nvSpPr>
            <p:cNvPr id="1848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9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7" name="Group 15"/>
          <p:cNvGrpSpPr>
            <a:grpSpLocks/>
          </p:cNvGrpSpPr>
          <p:nvPr/>
        </p:nvGrpSpPr>
        <p:grpSpPr bwMode="auto">
          <a:xfrm>
            <a:off x="3073400" y="2562225"/>
            <a:ext cx="215900" cy="2159000"/>
            <a:chOff x="975" y="1298"/>
            <a:chExt cx="272" cy="2722"/>
          </a:xfrm>
        </p:grpSpPr>
        <p:sp>
          <p:nvSpPr>
            <p:cNvPr id="1847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8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8" name="Group 15"/>
          <p:cNvGrpSpPr>
            <a:grpSpLocks/>
          </p:cNvGrpSpPr>
          <p:nvPr/>
        </p:nvGrpSpPr>
        <p:grpSpPr bwMode="auto">
          <a:xfrm>
            <a:off x="3505200" y="2951163"/>
            <a:ext cx="215900" cy="2159000"/>
            <a:chOff x="975" y="1298"/>
            <a:chExt cx="272" cy="2722"/>
          </a:xfrm>
        </p:grpSpPr>
        <p:sp>
          <p:nvSpPr>
            <p:cNvPr id="1846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7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8442" name="Rectangle 16"/>
          <p:cNvSpPr>
            <a:spLocks noChangeArrowheads="1"/>
          </p:cNvSpPr>
          <p:nvPr/>
        </p:nvSpPr>
        <p:spPr bwMode="auto">
          <a:xfrm>
            <a:off x="4643438" y="35988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9" name="Rectangle 16"/>
          <p:cNvSpPr>
            <a:spLocks noChangeArrowheads="1"/>
          </p:cNvSpPr>
          <p:nvPr/>
        </p:nvSpPr>
        <p:spPr bwMode="auto">
          <a:xfrm>
            <a:off x="5076825" y="39227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0" name="Rectangle 16"/>
          <p:cNvSpPr>
            <a:spLocks noChangeArrowheads="1"/>
          </p:cNvSpPr>
          <p:nvPr/>
        </p:nvSpPr>
        <p:spPr bwMode="auto">
          <a:xfrm>
            <a:off x="4586288" y="41814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70" name="Group 15"/>
          <p:cNvGrpSpPr>
            <a:grpSpLocks/>
          </p:cNvGrpSpPr>
          <p:nvPr/>
        </p:nvGrpSpPr>
        <p:grpSpPr bwMode="auto">
          <a:xfrm>
            <a:off x="6127750" y="2705100"/>
            <a:ext cx="215900" cy="2159000"/>
            <a:chOff x="975" y="1298"/>
            <a:chExt cx="272" cy="2722"/>
          </a:xfrm>
        </p:grpSpPr>
        <p:sp>
          <p:nvSpPr>
            <p:cNvPr id="18457"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8"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9"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0"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1"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2"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3"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4"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5"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66"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83" name="Rectangle 16"/>
          <p:cNvSpPr>
            <a:spLocks noChangeArrowheads="1"/>
          </p:cNvSpPr>
          <p:nvPr/>
        </p:nvSpPr>
        <p:spPr bwMode="auto">
          <a:xfrm>
            <a:off x="6127750" y="27051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4" name="Rectangle 16"/>
          <p:cNvSpPr>
            <a:spLocks noChangeArrowheads="1"/>
          </p:cNvSpPr>
          <p:nvPr/>
        </p:nvSpPr>
        <p:spPr bwMode="auto">
          <a:xfrm>
            <a:off x="6127750" y="29210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5" name="Rectangle 16"/>
          <p:cNvSpPr>
            <a:spLocks noChangeArrowheads="1"/>
          </p:cNvSpPr>
          <p:nvPr/>
        </p:nvSpPr>
        <p:spPr bwMode="auto">
          <a:xfrm>
            <a:off x="6127750" y="31384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6" name="Rectangle 16"/>
          <p:cNvSpPr>
            <a:spLocks noChangeArrowheads="1"/>
          </p:cNvSpPr>
          <p:nvPr/>
        </p:nvSpPr>
        <p:spPr bwMode="auto">
          <a:xfrm>
            <a:off x="6127750" y="336073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7" name="Rectangle 16"/>
          <p:cNvSpPr>
            <a:spLocks noChangeArrowheads="1"/>
          </p:cNvSpPr>
          <p:nvPr/>
        </p:nvSpPr>
        <p:spPr bwMode="auto">
          <a:xfrm>
            <a:off x="6127750" y="35829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8" name="Rectangle 16"/>
          <p:cNvSpPr>
            <a:spLocks noChangeArrowheads="1"/>
          </p:cNvSpPr>
          <p:nvPr/>
        </p:nvSpPr>
        <p:spPr bwMode="auto">
          <a:xfrm>
            <a:off x="6127750" y="37893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9" name="Rectangle 16"/>
          <p:cNvSpPr>
            <a:spLocks noChangeArrowheads="1"/>
          </p:cNvSpPr>
          <p:nvPr/>
        </p:nvSpPr>
        <p:spPr bwMode="auto">
          <a:xfrm>
            <a:off x="6127750" y="40052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0" name="Rectangle 16"/>
          <p:cNvSpPr>
            <a:spLocks noChangeArrowheads="1"/>
          </p:cNvSpPr>
          <p:nvPr/>
        </p:nvSpPr>
        <p:spPr bwMode="auto">
          <a:xfrm>
            <a:off x="6127750" y="422116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1" name="Rectangle 16"/>
          <p:cNvSpPr>
            <a:spLocks noChangeArrowheads="1"/>
          </p:cNvSpPr>
          <p:nvPr/>
        </p:nvSpPr>
        <p:spPr bwMode="auto">
          <a:xfrm>
            <a:off x="6127750" y="4432300"/>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2" name="Rectangle 16"/>
          <p:cNvSpPr>
            <a:spLocks noChangeArrowheads="1"/>
          </p:cNvSpPr>
          <p:nvPr/>
        </p:nvSpPr>
        <p:spPr bwMode="auto">
          <a:xfrm>
            <a:off x="6126163" y="4649788"/>
            <a:ext cx="215900" cy="21431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56" name="Rectangle 93"/>
          <p:cNvSpPr>
            <a:spLocks noChangeArrowheads="1"/>
          </p:cNvSpPr>
          <p:nvPr/>
        </p:nvSpPr>
        <p:spPr bwMode="auto">
          <a:xfrm>
            <a:off x="7056438" y="32131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58"/>
                                        </p:tgtEl>
                                        <p:attrNameLst>
                                          <p:attrName>ppt_w</p:attrName>
                                        </p:attrNameLst>
                                      </p:cBhvr>
                                      <p:tavLst>
                                        <p:tav tm="0">
                                          <p:val>
                                            <p:strVal val="ppt_w"/>
                                          </p:val>
                                        </p:tav>
                                        <p:tav tm="100000">
                                          <p:val>
                                            <p:fltVal val="0"/>
                                          </p:val>
                                        </p:tav>
                                      </p:tavLst>
                                    </p:anim>
                                    <p:anim calcmode="lin" valueType="num">
                                      <p:cBhvr>
                                        <p:cTn id="7" dur="500"/>
                                        <p:tgtEl>
                                          <p:spTgt spid="58"/>
                                        </p:tgtEl>
                                        <p:attrNameLst>
                                          <p:attrName>ppt_h</p:attrName>
                                        </p:attrNameLst>
                                      </p:cBhvr>
                                      <p:tavLst>
                                        <p:tav tm="0">
                                          <p:val>
                                            <p:strVal val="ppt_h"/>
                                          </p:val>
                                        </p:tav>
                                        <p:tav tm="100000">
                                          <p:val>
                                            <p:fltVal val="0"/>
                                          </p:val>
                                        </p:tav>
                                      </p:tavLst>
                                    </p:anim>
                                    <p:animEffect transition="out" filter="fade">
                                      <p:cBhvr>
                                        <p:cTn id="8" dur="500"/>
                                        <p:tgtEl>
                                          <p:spTgt spid="58"/>
                                        </p:tgtEl>
                                      </p:cBhvr>
                                    </p:animEffect>
                                    <p:set>
                                      <p:cBhvr>
                                        <p:cTn id="9" dur="1" fill="hold">
                                          <p:stCondLst>
                                            <p:cond delay="499"/>
                                          </p:stCondLst>
                                        </p:cTn>
                                        <p:tgtEl>
                                          <p:spTgt spid="58"/>
                                        </p:tgtEl>
                                        <p:attrNameLst>
                                          <p:attrName>style.visibility</p:attrName>
                                        </p:attrNameLst>
                                      </p:cBhvr>
                                      <p:to>
                                        <p:strVal val="hidden"/>
                                      </p:to>
                                    </p:set>
                                  </p:childTnLst>
                                </p:cTn>
                              </p:par>
                            </p:childTnLst>
                          </p:cTn>
                        </p:par>
                        <p:par>
                          <p:cTn id="10" fill="hold" nodeType="afterGroup">
                            <p:stCondLst>
                              <p:cond delay="500"/>
                            </p:stCondLst>
                            <p:childTnLst>
                              <p:par>
                                <p:cTn id="11" presetID="53" presetClass="exit" presetSubtype="32" fill="hold" nodeType="afterEffect">
                                  <p:stCondLst>
                                    <p:cond delay="0"/>
                                  </p:stCondLst>
                                  <p:childTnLst>
                                    <p:anim calcmode="lin" valueType="num">
                                      <p:cBhvr>
                                        <p:cTn id="12" dur="500"/>
                                        <p:tgtEl>
                                          <p:spTgt spid="47"/>
                                        </p:tgtEl>
                                        <p:attrNameLst>
                                          <p:attrName>ppt_w</p:attrName>
                                        </p:attrNameLst>
                                      </p:cBhvr>
                                      <p:tavLst>
                                        <p:tav tm="0">
                                          <p:val>
                                            <p:strVal val="ppt_w"/>
                                          </p:val>
                                        </p:tav>
                                        <p:tav tm="100000">
                                          <p:val>
                                            <p:fltVal val="0"/>
                                          </p:val>
                                        </p:tav>
                                      </p:tavLst>
                                    </p:anim>
                                    <p:anim calcmode="lin" valueType="num">
                                      <p:cBhvr>
                                        <p:cTn id="13" dur="500"/>
                                        <p:tgtEl>
                                          <p:spTgt spid="47"/>
                                        </p:tgtEl>
                                        <p:attrNameLst>
                                          <p:attrName>ppt_h</p:attrName>
                                        </p:attrNameLst>
                                      </p:cBhvr>
                                      <p:tavLst>
                                        <p:tav tm="0">
                                          <p:val>
                                            <p:strVal val="ppt_h"/>
                                          </p:val>
                                        </p:tav>
                                        <p:tav tm="100000">
                                          <p:val>
                                            <p:fltVal val="0"/>
                                          </p:val>
                                        </p:tav>
                                      </p:tavLst>
                                    </p:anim>
                                    <p:animEffect transition="out" filter="fade">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4.44444E-6 2.89017E-7 L 0.38039 -0.00994 " pathEditMode="relative" rAng="0" ptsTypes="AA">
                                      <p:cBhvr>
                                        <p:cTn id="19" dur="2000" fill="hold"/>
                                        <p:tgtEl>
                                          <p:spTgt spid="36"/>
                                        </p:tgtEl>
                                        <p:attrNameLst>
                                          <p:attrName>ppt_x</p:attrName>
                                          <p:attrName>ppt_y</p:attrName>
                                        </p:attrNameLst>
                                      </p:cBhvr>
                                      <p:rCtr x="19010" y="-509"/>
                                    </p:animMotion>
                                  </p:childTnLst>
                                </p:cTn>
                              </p:par>
                            </p:childTnLst>
                          </p:cTn>
                        </p:par>
                        <p:par>
                          <p:cTn id="20" fill="hold" nodeType="afterGroup">
                            <p:stCondLst>
                              <p:cond delay="20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70"/>
                                        </p:tgtEl>
                                        <p:attrNameLst>
                                          <p:attrName>style.visibility</p:attrName>
                                        </p:attrNameLst>
                                      </p:cBhvr>
                                      <p:to>
                                        <p:strVal val="hidden"/>
                                      </p:to>
                                    </p:set>
                                  </p:childTnLst>
                                </p:cTn>
                              </p:par>
                            </p:childTnLst>
                          </p:cTn>
                        </p:par>
                        <p:par>
                          <p:cTn id="48" fill="hold" nodeType="afterGroup">
                            <p:stCondLst>
                              <p:cond delay="2000"/>
                            </p:stCondLst>
                            <p:childTnLst>
                              <p:par>
                                <p:cTn id="49" presetID="42" presetClass="path" presetSubtype="0" accel="50000" decel="50000" fill="hold" grpId="1" nodeType="afterEffect">
                                  <p:stCondLst>
                                    <p:cond delay="0"/>
                                  </p:stCondLst>
                                  <p:childTnLst>
                                    <p:animMotion origin="layout" path="M -8.33333E-7 0.00139 L -0.06371 0.0493 " pathEditMode="relative" rAng="0" ptsTypes="AA">
                                      <p:cBhvr>
                                        <p:cTn id="50" dur="2000" fill="hold"/>
                                        <p:tgtEl>
                                          <p:spTgt spid="92"/>
                                        </p:tgtEl>
                                        <p:attrNameLst>
                                          <p:attrName>ppt_x</p:attrName>
                                          <p:attrName>ppt_y</p:attrName>
                                        </p:attrNameLst>
                                      </p:cBhvr>
                                      <p:rCtr x="-3194" y="2384"/>
                                    </p:animMotion>
                                  </p:childTnLst>
                                </p:cTn>
                              </p:par>
                              <p:par>
                                <p:cTn id="51" presetID="42" presetClass="path" presetSubtype="0" accel="50000" decel="50000" fill="hold" grpId="1" nodeType="withEffect">
                                  <p:stCondLst>
                                    <p:cond delay="0"/>
                                  </p:stCondLst>
                                  <p:childTnLst>
                                    <p:animMotion origin="layout" path="M -4.44444E-6 2.96296E-6 L -0.15052 0.04791 " pathEditMode="relative" rAng="0" ptsTypes="AA">
                                      <p:cBhvr>
                                        <p:cTn id="52" dur="2000" fill="hold"/>
                                        <p:tgtEl>
                                          <p:spTgt spid="91"/>
                                        </p:tgtEl>
                                        <p:attrNameLst>
                                          <p:attrName>ppt_x</p:attrName>
                                          <p:attrName>ppt_y</p:attrName>
                                        </p:attrNameLst>
                                      </p:cBhvr>
                                      <p:rCtr x="-7535" y="2384"/>
                                    </p:animMotion>
                                  </p:childTnLst>
                                </p:cTn>
                              </p:par>
                              <p:par>
                                <p:cTn id="53" presetID="42" presetClass="path" presetSubtype="0" accel="50000" decel="50000" fill="hold" grpId="1" nodeType="withEffect">
                                  <p:stCondLst>
                                    <p:cond delay="0"/>
                                  </p:stCondLst>
                                  <p:childTnLst>
                                    <p:animMotion origin="layout" path="M -4.44444E-6 1.11022E-16 L -0.09531 0.06829 " pathEditMode="relative" rAng="0" ptsTypes="AA">
                                      <p:cBhvr>
                                        <p:cTn id="54" dur="2000" fill="hold"/>
                                        <p:tgtEl>
                                          <p:spTgt spid="90"/>
                                        </p:tgtEl>
                                        <p:attrNameLst>
                                          <p:attrName>ppt_x</p:attrName>
                                          <p:attrName>ppt_y</p:attrName>
                                        </p:attrNameLst>
                                      </p:cBhvr>
                                      <p:rCtr x="-4774" y="3403"/>
                                    </p:animMotion>
                                  </p:childTnLst>
                                </p:cTn>
                              </p:par>
                              <p:par>
                                <p:cTn id="55" presetID="42" presetClass="path" presetSubtype="0" accel="50000" decel="50000" fill="hold" grpId="1" nodeType="withEffect">
                                  <p:stCondLst>
                                    <p:cond delay="0"/>
                                  </p:stCondLst>
                                  <p:childTnLst>
                                    <p:animMotion origin="layout" path="M -4.44444E-6 1.48148E-6 L -0.06388 0.0787 " pathEditMode="relative" rAng="0" ptsTypes="AA">
                                      <p:cBhvr>
                                        <p:cTn id="56" dur="2000" fill="hold"/>
                                        <p:tgtEl>
                                          <p:spTgt spid="89"/>
                                        </p:tgtEl>
                                        <p:attrNameLst>
                                          <p:attrName>ppt_x</p:attrName>
                                          <p:attrName>ppt_y</p:attrName>
                                        </p:attrNameLst>
                                      </p:cBhvr>
                                      <p:rCtr x="-3194" y="3935"/>
                                    </p:animMotion>
                                  </p:childTnLst>
                                </p:cTn>
                              </p:par>
                              <p:par>
                                <p:cTn id="57" presetID="42" presetClass="path" presetSubtype="0" accel="50000" decel="50000" fill="hold" grpId="1" nodeType="withEffect">
                                  <p:stCondLst>
                                    <p:cond delay="0"/>
                                  </p:stCondLst>
                                  <p:childTnLst>
                                    <p:animMotion origin="layout" path="M -0.00087 -0.01574 L -0.13559 0.09444 " pathEditMode="relative" rAng="0" ptsTypes="AA">
                                      <p:cBhvr>
                                        <p:cTn id="58" dur="2000" fill="hold"/>
                                        <p:tgtEl>
                                          <p:spTgt spid="88"/>
                                        </p:tgtEl>
                                        <p:attrNameLst>
                                          <p:attrName>ppt_x</p:attrName>
                                          <p:attrName>ppt_y</p:attrName>
                                        </p:attrNameLst>
                                      </p:cBhvr>
                                      <p:rCtr x="-6736" y="5509"/>
                                    </p:animMotion>
                                  </p:childTnLst>
                                </p:cTn>
                              </p:par>
                              <p:par>
                                <p:cTn id="59" presetID="42" presetClass="path" presetSubtype="0" accel="50000" decel="50000" fill="hold" grpId="1" nodeType="withEffect">
                                  <p:stCondLst>
                                    <p:cond delay="0"/>
                                  </p:stCondLst>
                                  <p:childTnLst>
                                    <p:animMotion origin="layout" path="M -0.00087 0.01435 L -0.08837 0.10209 " pathEditMode="relative" rAng="0" ptsTypes="AA">
                                      <p:cBhvr>
                                        <p:cTn id="60" dur="2000" fill="hold"/>
                                        <p:tgtEl>
                                          <p:spTgt spid="87"/>
                                        </p:tgtEl>
                                        <p:attrNameLst>
                                          <p:attrName>ppt_x</p:attrName>
                                          <p:attrName>ppt_y</p:attrName>
                                        </p:attrNameLst>
                                      </p:cBhvr>
                                      <p:rCtr x="-4375" y="4375"/>
                                    </p:animMotion>
                                  </p:childTnLst>
                                </p:cTn>
                              </p:par>
                              <p:par>
                                <p:cTn id="61" presetID="42" presetClass="path" presetSubtype="0" accel="50000" decel="50000" fill="hold" grpId="1" nodeType="withEffect">
                                  <p:stCondLst>
                                    <p:cond delay="0"/>
                                  </p:stCondLst>
                                  <p:childTnLst>
                                    <p:animMotion origin="layout" path="M -4.44444E-6 2.96296E-6 L -0.0717 0.03611 " pathEditMode="relative" rAng="0" ptsTypes="AA">
                                      <p:cBhvr>
                                        <p:cTn id="62" dur="2000" fill="hold"/>
                                        <p:tgtEl>
                                          <p:spTgt spid="86"/>
                                        </p:tgtEl>
                                        <p:attrNameLst>
                                          <p:attrName>ppt_x</p:attrName>
                                          <p:attrName>ppt_y</p:attrName>
                                        </p:attrNameLst>
                                      </p:cBhvr>
                                      <p:rCtr x="-3594" y="1806"/>
                                    </p:animMotion>
                                  </p:childTnLst>
                                </p:cTn>
                              </p:par>
                              <p:par>
                                <p:cTn id="63" presetID="42" presetClass="path" presetSubtype="0" accel="50000" decel="50000" fill="hold" grpId="1" nodeType="withEffect">
                                  <p:stCondLst>
                                    <p:cond delay="0"/>
                                  </p:stCondLst>
                                  <p:childTnLst>
                                    <p:animMotion origin="layout" path="M -4.44444E-6 3.7037E-7 L -0.11892 0.03704 " pathEditMode="relative" rAng="0" ptsTypes="AA">
                                      <p:cBhvr>
                                        <p:cTn id="64" dur="2000" fill="hold"/>
                                        <p:tgtEl>
                                          <p:spTgt spid="85"/>
                                        </p:tgtEl>
                                        <p:attrNameLst>
                                          <p:attrName>ppt_x</p:attrName>
                                          <p:attrName>ppt_y</p:attrName>
                                        </p:attrNameLst>
                                      </p:cBhvr>
                                      <p:rCtr x="-5955" y="1852"/>
                                    </p:animMotion>
                                  </p:childTnLst>
                                </p:cTn>
                              </p:par>
                              <p:par>
                                <p:cTn id="65" presetID="42" presetClass="path" presetSubtype="0" accel="50000" decel="50000" fill="hold" grpId="1" nodeType="withEffect">
                                  <p:stCondLst>
                                    <p:cond delay="0"/>
                                  </p:stCondLst>
                                  <p:childTnLst>
                                    <p:animMotion origin="layout" path="M -4.44444E-6 3.33333E-6 L -0.0717 0.02685 " pathEditMode="relative" rAng="0" ptsTypes="AA">
                                      <p:cBhvr>
                                        <p:cTn id="66" dur="2000" fill="hold"/>
                                        <p:tgtEl>
                                          <p:spTgt spid="84"/>
                                        </p:tgtEl>
                                        <p:attrNameLst>
                                          <p:attrName>ppt_x</p:attrName>
                                          <p:attrName>ppt_y</p:attrName>
                                        </p:attrNameLst>
                                      </p:cBhvr>
                                      <p:rCtr x="-3594" y="1343"/>
                                    </p:animMotion>
                                  </p:childTnLst>
                                </p:cTn>
                              </p:par>
                              <p:par>
                                <p:cTn id="67" presetID="42" presetClass="path" presetSubtype="0" accel="50000" decel="50000" fill="hold" grpId="1" nodeType="withEffect">
                                  <p:stCondLst>
                                    <p:cond delay="0"/>
                                  </p:stCondLst>
                                  <p:childTnLst>
                                    <p:animMotion origin="layout" path="M -4.44444E-6 4.81481E-6 L -0.11111 0.0162 " pathEditMode="relative" rAng="0" ptsTypes="AA">
                                      <p:cBhvr>
                                        <p:cTn id="68" dur="2000" fill="hold"/>
                                        <p:tgtEl>
                                          <p:spTgt spid="83"/>
                                        </p:tgtEl>
                                        <p:attrNameLst>
                                          <p:attrName>ppt_x</p:attrName>
                                          <p:attrName>ppt_y</p:attrName>
                                        </p:attrNameLst>
                                      </p:cBhvr>
                                      <p:rCtr x="-5556" y="810"/>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xit" presetSubtype="32" fill="hold" grpId="2" nodeType="clickEffect">
                                  <p:stCondLst>
                                    <p:cond delay="0"/>
                                  </p:stCondLst>
                                  <p:childTnLst>
                                    <p:anim calcmode="lin" valueType="num">
                                      <p:cBhvr>
                                        <p:cTn id="72" dur="500"/>
                                        <p:tgtEl>
                                          <p:spTgt spid="92"/>
                                        </p:tgtEl>
                                        <p:attrNameLst>
                                          <p:attrName>ppt_w</p:attrName>
                                        </p:attrNameLst>
                                      </p:cBhvr>
                                      <p:tavLst>
                                        <p:tav tm="0">
                                          <p:val>
                                            <p:strVal val="ppt_w"/>
                                          </p:val>
                                        </p:tav>
                                        <p:tav tm="100000">
                                          <p:val>
                                            <p:fltVal val="0"/>
                                          </p:val>
                                        </p:tav>
                                      </p:tavLst>
                                    </p:anim>
                                    <p:anim calcmode="lin" valueType="num">
                                      <p:cBhvr>
                                        <p:cTn id="73" dur="500"/>
                                        <p:tgtEl>
                                          <p:spTgt spid="92"/>
                                        </p:tgtEl>
                                        <p:attrNameLst>
                                          <p:attrName>ppt_h</p:attrName>
                                        </p:attrNameLst>
                                      </p:cBhvr>
                                      <p:tavLst>
                                        <p:tav tm="0">
                                          <p:val>
                                            <p:strVal val="ppt_h"/>
                                          </p:val>
                                        </p:tav>
                                        <p:tav tm="100000">
                                          <p:val>
                                            <p:fltVal val="0"/>
                                          </p:val>
                                        </p:tav>
                                      </p:tavLst>
                                    </p:anim>
                                    <p:animEffect transition="out" filter="fade">
                                      <p:cBhvr>
                                        <p:cTn id="74" dur="500"/>
                                        <p:tgtEl>
                                          <p:spTgt spid="92"/>
                                        </p:tgtEl>
                                      </p:cBhvr>
                                    </p:animEffect>
                                    <p:set>
                                      <p:cBhvr>
                                        <p:cTn id="75" dur="1" fill="hold">
                                          <p:stCondLst>
                                            <p:cond delay="499"/>
                                          </p:stCondLst>
                                        </p:cTn>
                                        <p:tgtEl>
                                          <p:spTgt spid="92"/>
                                        </p:tgtEl>
                                        <p:attrNameLst>
                                          <p:attrName>style.visibility</p:attrName>
                                        </p:attrNameLst>
                                      </p:cBhvr>
                                      <p:to>
                                        <p:strVal val="hidden"/>
                                      </p:to>
                                    </p:set>
                                  </p:childTnLst>
                                </p:cTn>
                              </p:par>
                            </p:childTnLst>
                          </p:cTn>
                        </p:par>
                        <p:par>
                          <p:cTn id="76" fill="hold" nodeType="afterGroup">
                            <p:stCondLst>
                              <p:cond delay="500"/>
                            </p:stCondLst>
                            <p:childTnLst>
                              <p:par>
                                <p:cTn id="77" presetID="53" presetClass="exit" presetSubtype="32" fill="hold" grpId="2" nodeType="afterEffect">
                                  <p:stCondLst>
                                    <p:cond delay="0"/>
                                  </p:stCondLst>
                                  <p:childTnLst>
                                    <p:anim calcmode="lin" valueType="num">
                                      <p:cBhvr>
                                        <p:cTn id="78" dur="500"/>
                                        <p:tgtEl>
                                          <p:spTgt spid="91"/>
                                        </p:tgtEl>
                                        <p:attrNameLst>
                                          <p:attrName>ppt_w</p:attrName>
                                        </p:attrNameLst>
                                      </p:cBhvr>
                                      <p:tavLst>
                                        <p:tav tm="0">
                                          <p:val>
                                            <p:strVal val="ppt_w"/>
                                          </p:val>
                                        </p:tav>
                                        <p:tav tm="100000">
                                          <p:val>
                                            <p:fltVal val="0"/>
                                          </p:val>
                                        </p:tav>
                                      </p:tavLst>
                                    </p:anim>
                                    <p:anim calcmode="lin" valueType="num">
                                      <p:cBhvr>
                                        <p:cTn id="79" dur="500"/>
                                        <p:tgtEl>
                                          <p:spTgt spid="91"/>
                                        </p:tgtEl>
                                        <p:attrNameLst>
                                          <p:attrName>ppt_h</p:attrName>
                                        </p:attrNameLst>
                                      </p:cBhvr>
                                      <p:tavLst>
                                        <p:tav tm="0">
                                          <p:val>
                                            <p:strVal val="ppt_h"/>
                                          </p:val>
                                        </p:tav>
                                        <p:tav tm="100000">
                                          <p:val>
                                            <p:fltVal val="0"/>
                                          </p:val>
                                        </p:tav>
                                      </p:tavLst>
                                    </p:anim>
                                    <p:animEffect transition="out" filter="fade">
                                      <p:cBhvr>
                                        <p:cTn id="80" dur="500"/>
                                        <p:tgtEl>
                                          <p:spTgt spid="91"/>
                                        </p:tgtEl>
                                      </p:cBhvr>
                                    </p:animEffect>
                                    <p:set>
                                      <p:cBhvr>
                                        <p:cTn id="81" dur="1" fill="hold">
                                          <p:stCondLst>
                                            <p:cond delay="499"/>
                                          </p:stCondLst>
                                        </p:cTn>
                                        <p:tgtEl>
                                          <p:spTgt spid="91"/>
                                        </p:tgtEl>
                                        <p:attrNameLst>
                                          <p:attrName>style.visibility</p:attrName>
                                        </p:attrNameLst>
                                      </p:cBhvr>
                                      <p:to>
                                        <p:strVal val="hidden"/>
                                      </p:to>
                                    </p:set>
                                  </p:childTnLst>
                                </p:cTn>
                              </p:par>
                            </p:childTnLst>
                          </p:cTn>
                        </p:par>
                        <p:par>
                          <p:cTn id="82" fill="hold" nodeType="afterGroup">
                            <p:stCondLst>
                              <p:cond delay="1000"/>
                            </p:stCondLst>
                            <p:childTnLst>
                              <p:par>
                                <p:cTn id="83" presetID="53" presetClass="exit" presetSubtype="32" fill="hold" grpId="2" nodeType="afterEffect">
                                  <p:stCondLst>
                                    <p:cond delay="0"/>
                                  </p:stCondLst>
                                  <p:childTnLst>
                                    <p:anim calcmode="lin" valueType="num">
                                      <p:cBhvr>
                                        <p:cTn id="84" dur="500"/>
                                        <p:tgtEl>
                                          <p:spTgt spid="90"/>
                                        </p:tgtEl>
                                        <p:attrNameLst>
                                          <p:attrName>ppt_w</p:attrName>
                                        </p:attrNameLst>
                                      </p:cBhvr>
                                      <p:tavLst>
                                        <p:tav tm="0">
                                          <p:val>
                                            <p:strVal val="ppt_w"/>
                                          </p:val>
                                        </p:tav>
                                        <p:tav tm="100000">
                                          <p:val>
                                            <p:fltVal val="0"/>
                                          </p:val>
                                        </p:tav>
                                      </p:tavLst>
                                    </p:anim>
                                    <p:anim calcmode="lin" valueType="num">
                                      <p:cBhvr>
                                        <p:cTn id="85" dur="500"/>
                                        <p:tgtEl>
                                          <p:spTgt spid="90"/>
                                        </p:tgtEl>
                                        <p:attrNameLst>
                                          <p:attrName>ppt_h</p:attrName>
                                        </p:attrNameLst>
                                      </p:cBhvr>
                                      <p:tavLst>
                                        <p:tav tm="0">
                                          <p:val>
                                            <p:strVal val="ppt_h"/>
                                          </p:val>
                                        </p:tav>
                                        <p:tav tm="100000">
                                          <p:val>
                                            <p:fltVal val="0"/>
                                          </p:val>
                                        </p:tav>
                                      </p:tavLst>
                                    </p:anim>
                                    <p:animEffect transition="out" filter="fade">
                                      <p:cBhvr>
                                        <p:cTn id="86" dur="500"/>
                                        <p:tgtEl>
                                          <p:spTgt spid="90"/>
                                        </p:tgtEl>
                                      </p:cBhvr>
                                    </p:animEffect>
                                    <p:set>
                                      <p:cBhvr>
                                        <p:cTn id="87" dur="1" fill="hold">
                                          <p:stCondLst>
                                            <p:cond delay="499"/>
                                          </p:stCondLst>
                                        </p:cTn>
                                        <p:tgtEl>
                                          <p:spTgt spid="90"/>
                                        </p:tgtEl>
                                        <p:attrNameLst>
                                          <p:attrName>style.visibility</p:attrName>
                                        </p:attrNameLst>
                                      </p:cBhvr>
                                      <p:to>
                                        <p:strVal val="hidden"/>
                                      </p:to>
                                    </p:set>
                                  </p:childTnLst>
                                </p:cTn>
                              </p:par>
                            </p:childTnLst>
                          </p:cTn>
                        </p:par>
                        <p:par>
                          <p:cTn id="88" fill="hold" nodeType="afterGroup">
                            <p:stCondLst>
                              <p:cond delay="1500"/>
                            </p:stCondLst>
                            <p:childTnLst>
                              <p:par>
                                <p:cTn id="89" presetID="53" presetClass="exit" presetSubtype="32" fill="hold" grpId="2" nodeType="afterEffect">
                                  <p:stCondLst>
                                    <p:cond delay="0"/>
                                  </p:stCondLst>
                                  <p:childTnLst>
                                    <p:anim calcmode="lin" valueType="num">
                                      <p:cBhvr>
                                        <p:cTn id="90" dur="500"/>
                                        <p:tgtEl>
                                          <p:spTgt spid="89"/>
                                        </p:tgtEl>
                                        <p:attrNameLst>
                                          <p:attrName>ppt_w</p:attrName>
                                        </p:attrNameLst>
                                      </p:cBhvr>
                                      <p:tavLst>
                                        <p:tav tm="0">
                                          <p:val>
                                            <p:strVal val="ppt_w"/>
                                          </p:val>
                                        </p:tav>
                                        <p:tav tm="100000">
                                          <p:val>
                                            <p:fltVal val="0"/>
                                          </p:val>
                                        </p:tav>
                                      </p:tavLst>
                                    </p:anim>
                                    <p:anim calcmode="lin" valueType="num">
                                      <p:cBhvr>
                                        <p:cTn id="91" dur="500"/>
                                        <p:tgtEl>
                                          <p:spTgt spid="89"/>
                                        </p:tgtEl>
                                        <p:attrNameLst>
                                          <p:attrName>ppt_h</p:attrName>
                                        </p:attrNameLst>
                                      </p:cBhvr>
                                      <p:tavLst>
                                        <p:tav tm="0">
                                          <p:val>
                                            <p:strVal val="ppt_h"/>
                                          </p:val>
                                        </p:tav>
                                        <p:tav tm="100000">
                                          <p:val>
                                            <p:fltVal val="0"/>
                                          </p:val>
                                        </p:tav>
                                      </p:tavLst>
                                    </p:anim>
                                    <p:animEffect transition="out" filter="fade">
                                      <p:cBhvr>
                                        <p:cTn id="92" dur="500"/>
                                        <p:tgtEl>
                                          <p:spTgt spid="89"/>
                                        </p:tgtEl>
                                      </p:cBhvr>
                                    </p:animEffect>
                                    <p:set>
                                      <p:cBhvr>
                                        <p:cTn id="93" dur="1" fill="hold">
                                          <p:stCondLst>
                                            <p:cond delay="499"/>
                                          </p:stCondLst>
                                        </p:cTn>
                                        <p:tgtEl>
                                          <p:spTgt spid="89"/>
                                        </p:tgtEl>
                                        <p:attrNameLst>
                                          <p:attrName>style.visibility</p:attrName>
                                        </p:attrNameLst>
                                      </p:cBhvr>
                                      <p:to>
                                        <p:strVal val="hidden"/>
                                      </p:to>
                                    </p:set>
                                  </p:childTnLst>
                                </p:cTn>
                              </p:par>
                            </p:childTnLst>
                          </p:cTn>
                        </p:par>
                        <p:par>
                          <p:cTn id="94" fill="hold" nodeType="afterGroup">
                            <p:stCondLst>
                              <p:cond delay="2000"/>
                            </p:stCondLst>
                            <p:childTnLst>
                              <p:par>
                                <p:cTn id="95" presetID="53" presetClass="exit" presetSubtype="32" fill="hold" grpId="2" nodeType="afterEffect">
                                  <p:stCondLst>
                                    <p:cond delay="0"/>
                                  </p:stCondLst>
                                  <p:childTnLst>
                                    <p:anim calcmode="lin" valueType="num">
                                      <p:cBhvr>
                                        <p:cTn id="96" dur="500"/>
                                        <p:tgtEl>
                                          <p:spTgt spid="88"/>
                                        </p:tgtEl>
                                        <p:attrNameLst>
                                          <p:attrName>ppt_w</p:attrName>
                                        </p:attrNameLst>
                                      </p:cBhvr>
                                      <p:tavLst>
                                        <p:tav tm="0">
                                          <p:val>
                                            <p:strVal val="ppt_w"/>
                                          </p:val>
                                        </p:tav>
                                        <p:tav tm="100000">
                                          <p:val>
                                            <p:fltVal val="0"/>
                                          </p:val>
                                        </p:tav>
                                      </p:tavLst>
                                    </p:anim>
                                    <p:anim calcmode="lin" valueType="num">
                                      <p:cBhvr>
                                        <p:cTn id="97" dur="500"/>
                                        <p:tgtEl>
                                          <p:spTgt spid="88"/>
                                        </p:tgtEl>
                                        <p:attrNameLst>
                                          <p:attrName>ppt_h</p:attrName>
                                        </p:attrNameLst>
                                      </p:cBhvr>
                                      <p:tavLst>
                                        <p:tav tm="0">
                                          <p:val>
                                            <p:strVal val="ppt_h"/>
                                          </p:val>
                                        </p:tav>
                                        <p:tav tm="100000">
                                          <p:val>
                                            <p:fltVal val="0"/>
                                          </p:val>
                                        </p:tav>
                                      </p:tavLst>
                                    </p:anim>
                                    <p:animEffect transition="out" filter="fade">
                                      <p:cBhvr>
                                        <p:cTn id="98" dur="500"/>
                                        <p:tgtEl>
                                          <p:spTgt spid="88"/>
                                        </p:tgtEl>
                                      </p:cBhvr>
                                    </p:animEffect>
                                    <p:set>
                                      <p:cBhvr>
                                        <p:cTn id="99" dur="1" fill="hold">
                                          <p:stCondLst>
                                            <p:cond delay="499"/>
                                          </p:stCondLst>
                                        </p:cTn>
                                        <p:tgtEl>
                                          <p:spTgt spid="88"/>
                                        </p:tgtEl>
                                        <p:attrNameLst>
                                          <p:attrName>style.visibility</p:attrName>
                                        </p:attrNameLst>
                                      </p:cBhvr>
                                      <p:to>
                                        <p:strVal val="hidden"/>
                                      </p:to>
                                    </p:set>
                                  </p:childTnLst>
                                </p:cTn>
                              </p:par>
                            </p:childTnLst>
                          </p:cTn>
                        </p:par>
                        <p:par>
                          <p:cTn id="100" fill="hold" nodeType="afterGroup">
                            <p:stCondLst>
                              <p:cond delay="2500"/>
                            </p:stCondLst>
                            <p:childTnLst>
                              <p:par>
                                <p:cTn id="101" presetID="53" presetClass="exit" presetSubtype="32" fill="hold" grpId="2" nodeType="afterEffect">
                                  <p:stCondLst>
                                    <p:cond delay="0"/>
                                  </p:stCondLst>
                                  <p:childTnLst>
                                    <p:anim calcmode="lin" valueType="num">
                                      <p:cBhvr>
                                        <p:cTn id="102" dur="500"/>
                                        <p:tgtEl>
                                          <p:spTgt spid="87"/>
                                        </p:tgtEl>
                                        <p:attrNameLst>
                                          <p:attrName>ppt_w</p:attrName>
                                        </p:attrNameLst>
                                      </p:cBhvr>
                                      <p:tavLst>
                                        <p:tav tm="0">
                                          <p:val>
                                            <p:strVal val="ppt_w"/>
                                          </p:val>
                                        </p:tav>
                                        <p:tav tm="100000">
                                          <p:val>
                                            <p:fltVal val="0"/>
                                          </p:val>
                                        </p:tav>
                                      </p:tavLst>
                                    </p:anim>
                                    <p:anim calcmode="lin" valueType="num">
                                      <p:cBhvr>
                                        <p:cTn id="103" dur="500"/>
                                        <p:tgtEl>
                                          <p:spTgt spid="87"/>
                                        </p:tgtEl>
                                        <p:attrNameLst>
                                          <p:attrName>ppt_h</p:attrName>
                                        </p:attrNameLst>
                                      </p:cBhvr>
                                      <p:tavLst>
                                        <p:tav tm="0">
                                          <p:val>
                                            <p:strVal val="ppt_h"/>
                                          </p:val>
                                        </p:tav>
                                        <p:tav tm="100000">
                                          <p:val>
                                            <p:fltVal val="0"/>
                                          </p:val>
                                        </p:tav>
                                      </p:tavLst>
                                    </p:anim>
                                    <p:animEffect transition="out" filter="fade">
                                      <p:cBhvr>
                                        <p:cTn id="104" dur="500"/>
                                        <p:tgtEl>
                                          <p:spTgt spid="87"/>
                                        </p:tgtEl>
                                      </p:cBhvr>
                                    </p:animEffect>
                                    <p:set>
                                      <p:cBhvr>
                                        <p:cTn id="105" dur="1" fill="hold">
                                          <p:stCondLst>
                                            <p:cond delay="499"/>
                                          </p:stCondLst>
                                        </p:cTn>
                                        <p:tgtEl>
                                          <p:spTgt spid="87"/>
                                        </p:tgtEl>
                                        <p:attrNameLst>
                                          <p:attrName>style.visibility</p:attrName>
                                        </p:attrNameLst>
                                      </p:cBhvr>
                                      <p:to>
                                        <p:strVal val="hidden"/>
                                      </p:to>
                                    </p:set>
                                  </p:childTnLst>
                                </p:cTn>
                              </p:par>
                            </p:childTnLst>
                          </p:cTn>
                        </p:par>
                        <p:par>
                          <p:cTn id="106" fill="hold" nodeType="afterGroup">
                            <p:stCondLst>
                              <p:cond delay="3000"/>
                            </p:stCondLst>
                            <p:childTnLst>
                              <p:par>
                                <p:cTn id="107" presetID="53" presetClass="exit" presetSubtype="32" fill="hold" grpId="0" nodeType="afterEffect">
                                  <p:stCondLst>
                                    <p:cond delay="0"/>
                                  </p:stCondLst>
                                  <p:childTnLst>
                                    <p:anim calcmode="lin" valueType="num">
                                      <p:cBhvr>
                                        <p:cTn id="108" dur="500"/>
                                        <p:tgtEl>
                                          <p:spTgt spid="80"/>
                                        </p:tgtEl>
                                        <p:attrNameLst>
                                          <p:attrName>ppt_w</p:attrName>
                                        </p:attrNameLst>
                                      </p:cBhvr>
                                      <p:tavLst>
                                        <p:tav tm="0">
                                          <p:val>
                                            <p:strVal val="ppt_w"/>
                                          </p:val>
                                        </p:tav>
                                        <p:tav tm="100000">
                                          <p:val>
                                            <p:fltVal val="0"/>
                                          </p:val>
                                        </p:tav>
                                      </p:tavLst>
                                    </p:anim>
                                    <p:anim calcmode="lin" valueType="num">
                                      <p:cBhvr>
                                        <p:cTn id="109" dur="500"/>
                                        <p:tgtEl>
                                          <p:spTgt spid="80"/>
                                        </p:tgtEl>
                                        <p:attrNameLst>
                                          <p:attrName>ppt_h</p:attrName>
                                        </p:attrNameLst>
                                      </p:cBhvr>
                                      <p:tavLst>
                                        <p:tav tm="0">
                                          <p:val>
                                            <p:strVal val="ppt_h"/>
                                          </p:val>
                                        </p:tav>
                                        <p:tav tm="100000">
                                          <p:val>
                                            <p:fltVal val="0"/>
                                          </p:val>
                                        </p:tav>
                                      </p:tavLst>
                                    </p:anim>
                                    <p:animEffect transition="out" filter="fade">
                                      <p:cBhvr>
                                        <p:cTn id="110" dur="500"/>
                                        <p:tgtEl>
                                          <p:spTgt spid="80"/>
                                        </p:tgtEl>
                                      </p:cBhvr>
                                    </p:animEffect>
                                    <p:set>
                                      <p:cBhvr>
                                        <p:cTn id="111" dur="1" fill="hold">
                                          <p:stCondLst>
                                            <p:cond delay="499"/>
                                          </p:stCondLst>
                                        </p:cTn>
                                        <p:tgtEl>
                                          <p:spTgt spid="80"/>
                                        </p:tgtEl>
                                        <p:attrNameLst>
                                          <p:attrName>style.visibility</p:attrName>
                                        </p:attrNameLst>
                                      </p:cBhvr>
                                      <p:to>
                                        <p:strVal val="hidden"/>
                                      </p:to>
                                    </p:set>
                                  </p:childTnLst>
                                </p:cTn>
                              </p:par>
                            </p:childTnLst>
                          </p:cTn>
                        </p:par>
                        <p:par>
                          <p:cTn id="112" fill="hold" nodeType="afterGroup">
                            <p:stCondLst>
                              <p:cond delay="3500"/>
                            </p:stCondLst>
                            <p:childTnLst>
                              <p:par>
                                <p:cTn id="113" presetID="53" presetClass="exit" presetSubtype="32" fill="hold" grpId="0" nodeType="afterEffect">
                                  <p:stCondLst>
                                    <p:cond delay="0"/>
                                  </p:stCondLst>
                                  <p:childTnLst>
                                    <p:anim calcmode="lin" valueType="num">
                                      <p:cBhvr>
                                        <p:cTn id="114" dur="500"/>
                                        <p:tgtEl>
                                          <p:spTgt spid="79"/>
                                        </p:tgtEl>
                                        <p:attrNameLst>
                                          <p:attrName>ppt_w</p:attrName>
                                        </p:attrNameLst>
                                      </p:cBhvr>
                                      <p:tavLst>
                                        <p:tav tm="0">
                                          <p:val>
                                            <p:strVal val="ppt_w"/>
                                          </p:val>
                                        </p:tav>
                                        <p:tav tm="100000">
                                          <p:val>
                                            <p:fltVal val="0"/>
                                          </p:val>
                                        </p:tav>
                                      </p:tavLst>
                                    </p:anim>
                                    <p:anim calcmode="lin" valueType="num">
                                      <p:cBhvr>
                                        <p:cTn id="115" dur="500"/>
                                        <p:tgtEl>
                                          <p:spTgt spid="79"/>
                                        </p:tgtEl>
                                        <p:attrNameLst>
                                          <p:attrName>ppt_h</p:attrName>
                                        </p:attrNameLst>
                                      </p:cBhvr>
                                      <p:tavLst>
                                        <p:tav tm="0">
                                          <p:val>
                                            <p:strVal val="ppt_h"/>
                                          </p:val>
                                        </p:tav>
                                        <p:tav tm="100000">
                                          <p:val>
                                            <p:fltVal val="0"/>
                                          </p:val>
                                        </p:tav>
                                      </p:tavLst>
                                    </p:anim>
                                    <p:animEffect transition="out" filter="fade">
                                      <p:cBhvr>
                                        <p:cTn id="116" dur="500"/>
                                        <p:tgtEl>
                                          <p:spTgt spid="79"/>
                                        </p:tgtEl>
                                      </p:cBhvr>
                                    </p:animEffect>
                                    <p:set>
                                      <p:cBhvr>
                                        <p:cTn id="117"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7"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l" eaLnBrk="1" hangingPunct="1"/>
            <a:r>
              <a:rPr lang="en-GB" altLang="en-US" sz="3600"/>
              <a:t>Taking Away Two Digit Numbers (Exchange)</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Children can support their own calculations by using jottings, e.g. 54 - 28</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cxnSp>
        <p:nvCxnSpPr>
          <p:cNvPr id="19460" name="Straight Connector 63"/>
          <p:cNvCxnSpPr>
            <a:cxnSpLocks noChangeShapeType="1"/>
          </p:cNvCxnSpPr>
          <p:nvPr/>
        </p:nvCxnSpPr>
        <p:spPr bwMode="auto">
          <a:xfrm flipH="1">
            <a:off x="2370138" y="29384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1" name="Straight Connector 79"/>
          <p:cNvCxnSpPr>
            <a:cxnSpLocks noChangeShapeType="1"/>
          </p:cNvCxnSpPr>
          <p:nvPr/>
        </p:nvCxnSpPr>
        <p:spPr bwMode="auto">
          <a:xfrm flipH="1">
            <a:off x="2717800" y="2909888"/>
            <a:ext cx="576263" cy="208756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2" name="Straight Connector 81"/>
          <p:cNvCxnSpPr>
            <a:cxnSpLocks noChangeShapeType="1"/>
          </p:cNvCxnSpPr>
          <p:nvPr/>
        </p:nvCxnSpPr>
        <p:spPr bwMode="auto">
          <a:xfrm flipH="1">
            <a:off x="3033713" y="2997200"/>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3" name="Straight Connector 82"/>
          <p:cNvCxnSpPr>
            <a:cxnSpLocks noChangeShapeType="1"/>
          </p:cNvCxnSpPr>
          <p:nvPr/>
        </p:nvCxnSpPr>
        <p:spPr bwMode="auto">
          <a:xfrm flipH="1">
            <a:off x="2141538" y="2798763"/>
            <a:ext cx="576262" cy="20891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9464" name="Straight Connector 83"/>
          <p:cNvCxnSpPr>
            <a:cxnSpLocks noChangeShapeType="1"/>
          </p:cNvCxnSpPr>
          <p:nvPr/>
        </p:nvCxnSpPr>
        <p:spPr bwMode="auto">
          <a:xfrm flipH="1">
            <a:off x="1814513" y="2771775"/>
            <a:ext cx="576262" cy="208756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9465" name="Oval 64"/>
          <p:cNvSpPr>
            <a:spLocks noChangeArrowheads="1"/>
          </p:cNvSpPr>
          <p:nvPr/>
        </p:nvSpPr>
        <p:spPr bwMode="auto">
          <a:xfrm>
            <a:off x="3806825" y="31607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6" name="Oval 84"/>
          <p:cNvSpPr>
            <a:spLocks noChangeArrowheads="1"/>
          </p:cNvSpPr>
          <p:nvPr/>
        </p:nvSpPr>
        <p:spPr bwMode="auto">
          <a:xfrm>
            <a:off x="4013200" y="3405188"/>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7" name="Oval 85"/>
          <p:cNvSpPr>
            <a:spLocks noChangeArrowheads="1"/>
          </p:cNvSpPr>
          <p:nvPr/>
        </p:nvSpPr>
        <p:spPr bwMode="auto">
          <a:xfrm>
            <a:off x="3778250" y="3567113"/>
            <a:ext cx="180975"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68" name="Oval 86"/>
          <p:cNvSpPr>
            <a:spLocks noChangeArrowheads="1"/>
          </p:cNvSpPr>
          <p:nvPr/>
        </p:nvSpPr>
        <p:spPr bwMode="auto">
          <a:xfrm>
            <a:off x="4103688" y="38163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9469" name="Straight Connector 4"/>
          <p:cNvCxnSpPr>
            <a:cxnSpLocks noChangeShapeType="1"/>
          </p:cNvCxnSpPr>
          <p:nvPr/>
        </p:nvCxnSpPr>
        <p:spPr bwMode="auto">
          <a:xfrm flipV="1">
            <a:off x="2538413" y="2997200"/>
            <a:ext cx="935037"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0" name="Straight Connector 23"/>
          <p:cNvCxnSpPr>
            <a:cxnSpLocks noChangeShapeType="1"/>
          </p:cNvCxnSpPr>
          <p:nvPr/>
        </p:nvCxnSpPr>
        <p:spPr bwMode="auto">
          <a:xfrm flipV="1">
            <a:off x="2825750" y="3063875"/>
            <a:ext cx="936625"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1" name="Straight Connector 24"/>
          <p:cNvCxnSpPr>
            <a:cxnSpLocks noChangeShapeType="1"/>
          </p:cNvCxnSpPr>
          <p:nvPr/>
        </p:nvCxnSpPr>
        <p:spPr bwMode="auto">
          <a:xfrm flipV="1">
            <a:off x="3756025" y="34004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2" name="Straight Connector 26"/>
          <p:cNvCxnSpPr>
            <a:cxnSpLocks noChangeShapeType="1"/>
          </p:cNvCxnSpPr>
          <p:nvPr/>
        </p:nvCxnSpPr>
        <p:spPr bwMode="auto">
          <a:xfrm flipV="1">
            <a:off x="4024313" y="32115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3" name="Straight Connector 27"/>
          <p:cNvCxnSpPr>
            <a:cxnSpLocks noChangeShapeType="1"/>
          </p:cNvCxnSpPr>
          <p:nvPr/>
        </p:nvCxnSpPr>
        <p:spPr bwMode="auto">
          <a:xfrm flipV="1">
            <a:off x="3806825" y="30273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474" name="Rounded Rectangle 8"/>
          <p:cNvSpPr>
            <a:spLocks noChangeArrowheads="1"/>
          </p:cNvSpPr>
          <p:nvPr/>
        </p:nvSpPr>
        <p:spPr bwMode="auto">
          <a:xfrm rot="863746">
            <a:off x="2009775" y="2557463"/>
            <a:ext cx="581025" cy="2498725"/>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5" name="Rounded Rectangle 31"/>
          <p:cNvSpPr>
            <a:spLocks noChangeArrowheads="1"/>
          </p:cNvSpPr>
          <p:nvPr/>
        </p:nvSpPr>
        <p:spPr bwMode="auto">
          <a:xfrm>
            <a:off x="4376738" y="4084638"/>
            <a:ext cx="1203325" cy="774700"/>
          </a:xfrm>
          <a:prstGeom prst="roundRect">
            <a:avLst>
              <a:gd name="adj" fmla="val 42639"/>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6" name="Rectangle 10"/>
          <p:cNvSpPr>
            <a:spLocks noChangeArrowheads="1"/>
          </p:cNvSpPr>
          <p:nvPr/>
        </p:nvSpPr>
        <p:spPr bwMode="auto">
          <a:xfrm>
            <a:off x="6443663" y="2859088"/>
            <a:ext cx="75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4000">
                <a:latin typeface="Corbel" pitchFamily="34" charset="0"/>
              </a:rPr>
              <a:t>26</a:t>
            </a:r>
          </a:p>
        </p:txBody>
      </p:sp>
      <p:cxnSp>
        <p:nvCxnSpPr>
          <p:cNvPr id="19477" name="Straight Connector 20"/>
          <p:cNvCxnSpPr>
            <a:cxnSpLocks noChangeShapeType="1"/>
          </p:cNvCxnSpPr>
          <p:nvPr/>
        </p:nvCxnSpPr>
        <p:spPr bwMode="auto">
          <a:xfrm flipV="1">
            <a:off x="2124075" y="3057525"/>
            <a:ext cx="935038" cy="2030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478" name="Oval 21"/>
          <p:cNvSpPr>
            <a:spLocks noChangeArrowheads="1"/>
          </p:cNvSpPr>
          <p:nvPr/>
        </p:nvSpPr>
        <p:spPr bwMode="auto">
          <a:xfrm>
            <a:off x="4716463" y="3259138"/>
            <a:ext cx="179387"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79" name="Oval 22"/>
          <p:cNvSpPr>
            <a:spLocks noChangeArrowheads="1"/>
          </p:cNvSpPr>
          <p:nvPr/>
        </p:nvSpPr>
        <p:spPr bwMode="auto">
          <a:xfrm>
            <a:off x="4678363" y="3624263"/>
            <a:ext cx="180975"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0" name="Oval 25"/>
          <p:cNvSpPr>
            <a:spLocks noChangeArrowheads="1"/>
          </p:cNvSpPr>
          <p:nvPr/>
        </p:nvSpPr>
        <p:spPr bwMode="auto">
          <a:xfrm>
            <a:off x="4935538" y="34734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1" name="Oval 28"/>
          <p:cNvSpPr>
            <a:spLocks noChangeArrowheads="1"/>
          </p:cNvSpPr>
          <p:nvPr/>
        </p:nvSpPr>
        <p:spPr bwMode="auto">
          <a:xfrm>
            <a:off x="4956175" y="3778250"/>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2" name="Oval 29"/>
          <p:cNvSpPr>
            <a:spLocks noChangeArrowheads="1"/>
          </p:cNvSpPr>
          <p:nvPr/>
        </p:nvSpPr>
        <p:spPr bwMode="auto">
          <a:xfrm>
            <a:off x="4984750" y="462915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3" name="Oval 30"/>
          <p:cNvSpPr>
            <a:spLocks noChangeArrowheads="1"/>
          </p:cNvSpPr>
          <p:nvPr/>
        </p:nvSpPr>
        <p:spPr bwMode="auto">
          <a:xfrm>
            <a:off x="5157788" y="4144963"/>
            <a:ext cx="179387" cy="180975"/>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4" name="Oval 32"/>
          <p:cNvSpPr>
            <a:spLocks noChangeArrowheads="1"/>
          </p:cNvSpPr>
          <p:nvPr/>
        </p:nvSpPr>
        <p:spPr bwMode="auto">
          <a:xfrm>
            <a:off x="4498975" y="4202113"/>
            <a:ext cx="179388" cy="179387"/>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5" name="Oval 33"/>
          <p:cNvSpPr>
            <a:spLocks noChangeArrowheads="1"/>
          </p:cNvSpPr>
          <p:nvPr/>
        </p:nvSpPr>
        <p:spPr bwMode="auto">
          <a:xfrm>
            <a:off x="4822825" y="4235450"/>
            <a:ext cx="179388"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6" name="Oval 34"/>
          <p:cNvSpPr>
            <a:spLocks noChangeArrowheads="1"/>
          </p:cNvSpPr>
          <p:nvPr/>
        </p:nvSpPr>
        <p:spPr bwMode="auto">
          <a:xfrm>
            <a:off x="5143500" y="4429125"/>
            <a:ext cx="180975"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19487" name="Oval 35"/>
          <p:cNvSpPr>
            <a:spLocks noChangeArrowheads="1"/>
          </p:cNvSpPr>
          <p:nvPr/>
        </p:nvSpPr>
        <p:spPr bwMode="auto">
          <a:xfrm>
            <a:off x="4716463" y="4540250"/>
            <a:ext cx="179387" cy="179388"/>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cxnSp>
        <p:nvCxnSpPr>
          <p:cNvPr id="19488" name="Straight Connector 36"/>
          <p:cNvCxnSpPr>
            <a:cxnSpLocks noChangeShapeType="1"/>
          </p:cNvCxnSpPr>
          <p:nvPr/>
        </p:nvCxnSpPr>
        <p:spPr bwMode="auto">
          <a:xfrm flipV="1">
            <a:off x="4678363" y="3121025"/>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89" name="Straight Connector 37"/>
          <p:cNvCxnSpPr>
            <a:cxnSpLocks noChangeShapeType="1"/>
          </p:cNvCxnSpPr>
          <p:nvPr/>
        </p:nvCxnSpPr>
        <p:spPr bwMode="auto">
          <a:xfrm flipV="1">
            <a:off x="4105275" y="3652838"/>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0" name="Straight Connector 38"/>
          <p:cNvCxnSpPr>
            <a:cxnSpLocks noChangeShapeType="1"/>
          </p:cNvCxnSpPr>
          <p:nvPr/>
        </p:nvCxnSpPr>
        <p:spPr bwMode="auto">
          <a:xfrm flipV="1">
            <a:off x="4948238" y="333216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1" name="Straight Connector 39"/>
          <p:cNvCxnSpPr>
            <a:cxnSpLocks noChangeShapeType="1"/>
          </p:cNvCxnSpPr>
          <p:nvPr/>
        </p:nvCxnSpPr>
        <p:spPr bwMode="auto">
          <a:xfrm flipV="1">
            <a:off x="4678363" y="3503613"/>
            <a:ext cx="215900" cy="4460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92" name="Straight Connector 40"/>
          <p:cNvCxnSpPr>
            <a:cxnSpLocks noChangeShapeType="1"/>
          </p:cNvCxnSpPr>
          <p:nvPr/>
        </p:nvCxnSpPr>
        <p:spPr bwMode="auto">
          <a:xfrm flipV="1">
            <a:off x="4976813" y="3581400"/>
            <a:ext cx="215900" cy="4460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AC39-C7A2-46E9-B453-D5CF59273502}"/>
              </a:ext>
            </a:extLst>
          </p:cNvPr>
          <p:cNvSpPr>
            <a:spLocks noGrp="1"/>
          </p:cNvSpPr>
          <p:nvPr>
            <p:ph type="title"/>
          </p:nvPr>
        </p:nvSpPr>
        <p:spPr/>
        <p:txBody>
          <a:bodyPr/>
          <a:lstStyle/>
          <a:p>
            <a:r>
              <a:rPr lang="en-GB" dirty="0"/>
              <a:t>Putting it all together</a:t>
            </a:r>
          </a:p>
        </p:txBody>
      </p:sp>
      <p:pic>
        <p:nvPicPr>
          <p:cNvPr id="4" name="Content Placeholder 3">
            <a:extLst>
              <a:ext uri="{FF2B5EF4-FFF2-40B4-BE49-F238E27FC236}">
                <a16:creationId xmlns:a16="http://schemas.microsoft.com/office/drawing/2014/main" id="{5FCF93B4-0C37-488B-A82C-EBEB33D8687A}"/>
              </a:ext>
            </a:extLst>
          </p:cNvPr>
          <p:cNvPicPr>
            <a:picLocks noGrp="1" noChangeAspect="1"/>
          </p:cNvPicPr>
          <p:nvPr>
            <p:ph idx="1"/>
          </p:nvPr>
        </p:nvPicPr>
        <p:blipFill>
          <a:blip r:embed="rId2"/>
          <a:stretch>
            <a:fillRect/>
          </a:stretch>
        </p:blipFill>
        <p:spPr>
          <a:xfrm>
            <a:off x="822325" y="2238444"/>
            <a:ext cx="7543800" cy="3238362"/>
          </a:xfrm>
          <a:prstGeom prst="rect">
            <a:avLst/>
          </a:prstGeom>
        </p:spPr>
      </p:pic>
      <p:pic>
        <p:nvPicPr>
          <p:cNvPr id="5" name="Picture 4">
            <a:extLst>
              <a:ext uri="{FF2B5EF4-FFF2-40B4-BE49-F238E27FC236}">
                <a16:creationId xmlns:a16="http://schemas.microsoft.com/office/drawing/2014/main" id="{28C118DA-10D7-4CA3-8C90-4EE866FF95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092280" y="286604"/>
            <a:ext cx="1616172" cy="1187019"/>
          </a:xfrm>
          <a:prstGeom prst="rect">
            <a:avLst/>
          </a:prstGeom>
        </p:spPr>
      </p:pic>
    </p:spTree>
    <p:extLst>
      <p:ext uri="{BB962C8B-B14F-4D97-AF65-F5344CB8AC3E}">
        <p14:creationId xmlns:p14="http://schemas.microsoft.com/office/powerpoint/2010/main" val="3925905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23421" t="7683" r="46306" b="69682"/>
          <a:stretch>
            <a:fillRect/>
          </a:stretch>
        </p:blipFill>
        <p:spPr bwMode="auto">
          <a:xfrm>
            <a:off x="2325688" y="1052513"/>
            <a:ext cx="2952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l="23994" t="22887" r="46770" b="55913"/>
          <a:stretch>
            <a:fillRect/>
          </a:stretch>
        </p:blipFill>
        <p:spPr bwMode="auto">
          <a:xfrm>
            <a:off x="2397125" y="3011488"/>
            <a:ext cx="2644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l="67368" t="29826" r="12144" b="49760"/>
          <a:stretch>
            <a:fillRect/>
          </a:stretch>
        </p:blipFill>
        <p:spPr bwMode="auto">
          <a:xfrm>
            <a:off x="3206750" y="1211263"/>
            <a:ext cx="199866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l="67368" t="29630" r="12404" b="49809"/>
          <a:stretch>
            <a:fillRect/>
          </a:stretch>
        </p:blipFill>
        <p:spPr bwMode="auto">
          <a:xfrm>
            <a:off x="3262313" y="3011488"/>
            <a:ext cx="18399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8"/>
          <p:cNvSpPr>
            <a:spLocks noChangeShapeType="1"/>
          </p:cNvSpPr>
          <p:nvPr/>
        </p:nvSpPr>
        <p:spPr bwMode="auto">
          <a:xfrm>
            <a:off x="1547813" y="3933825"/>
            <a:ext cx="50323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9"/>
          <p:cNvSpPr>
            <a:spLocks noChangeShapeType="1"/>
          </p:cNvSpPr>
          <p:nvPr/>
        </p:nvSpPr>
        <p:spPr bwMode="auto">
          <a:xfrm>
            <a:off x="1187450" y="4797425"/>
            <a:ext cx="770413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Rectangle 2"/>
          <p:cNvSpPr>
            <a:spLocks noGrp="1" noChangeArrowheads="1"/>
          </p:cNvSpPr>
          <p:nvPr>
            <p:ph type="ctrTitle" idx="4294967295"/>
          </p:nvPr>
        </p:nvSpPr>
        <p:spPr>
          <a:xfrm>
            <a:off x="1187450" y="158750"/>
            <a:ext cx="9144000" cy="836613"/>
          </a:xfrm>
        </p:spPr>
        <p:txBody>
          <a:bodyPr/>
          <a:lstStyle/>
          <a:p>
            <a:pPr algn="l" eaLnBrk="1" hangingPunct="1"/>
            <a:r>
              <a:rPr lang="en-GB" altLang="en-US" sz="3600" dirty="0"/>
              <a:t>Beginning Column Subtraction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1.56069E-6 L 0.40174 1.56069E-6 " pathEditMode="relative" ptsTypes="AA">
                                      <p:cBhvr>
                                        <p:cTn id="6" dur="2000" fill="hold"/>
                                        <p:tgtEl>
                                          <p:spTgt spid="819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38889E-6 -9.24855E-7 L 0.40174 -9.24855E-7 " pathEditMode="relative" ptsTypes="AA">
                                      <p:cBhvr>
                                        <p:cTn id="10" dur="2000" fill="hold"/>
                                        <p:tgtEl>
                                          <p:spTgt spid="81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23421" t="7683" r="46306" b="69682"/>
          <a:stretch>
            <a:fillRect/>
          </a:stretch>
        </p:blipFill>
        <p:spPr bwMode="auto">
          <a:xfrm>
            <a:off x="2268538" y="258763"/>
            <a:ext cx="2952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l="23994" t="22887" r="46770" b="55913"/>
          <a:stretch>
            <a:fillRect/>
          </a:stretch>
        </p:blipFill>
        <p:spPr bwMode="auto">
          <a:xfrm>
            <a:off x="2359025" y="2217738"/>
            <a:ext cx="2644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l="67368" t="29826" r="12144" b="49760"/>
          <a:stretch>
            <a:fillRect/>
          </a:stretch>
        </p:blipFill>
        <p:spPr bwMode="auto">
          <a:xfrm>
            <a:off x="6750050" y="417513"/>
            <a:ext cx="199866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l="67368" t="29630" r="12404" b="49809"/>
          <a:stretch>
            <a:fillRect/>
          </a:stretch>
        </p:blipFill>
        <p:spPr bwMode="auto">
          <a:xfrm>
            <a:off x="6765925" y="2217738"/>
            <a:ext cx="18399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Line 6"/>
          <p:cNvSpPr>
            <a:spLocks noChangeShapeType="1"/>
          </p:cNvSpPr>
          <p:nvPr/>
        </p:nvSpPr>
        <p:spPr bwMode="auto">
          <a:xfrm>
            <a:off x="1476375" y="3141663"/>
            <a:ext cx="50323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1260475" y="4005263"/>
            <a:ext cx="770413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Rectangle 8"/>
          <p:cNvSpPr>
            <a:spLocks noChangeArrowheads="1"/>
          </p:cNvSpPr>
          <p:nvPr/>
        </p:nvSpPr>
        <p:spPr bwMode="auto">
          <a:xfrm>
            <a:off x="5219700" y="333375"/>
            <a:ext cx="287338" cy="28733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297" name="Rectangle 9"/>
          <p:cNvSpPr>
            <a:spLocks noChangeArrowheads="1"/>
          </p:cNvSpPr>
          <p:nvPr/>
        </p:nvSpPr>
        <p:spPr bwMode="auto">
          <a:xfrm>
            <a:off x="5507038" y="765175"/>
            <a:ext cx="287337" cy="28733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298" name="Rectangle 10"/>
          <p:cNvSpPr>
            <a:spLocks noChangeArrowheads="1"/>
          </p:cNvSpPr>
          <p:nvPr/>
        </p:nvSpPr>
        <p:spPr bwMode="auto">
          <a:xfrm>
            <a:off x="5795963" y="333375"/>
            <a:ext cx="287337" cy="28733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299" name="Rectangle 11"/>
          <p:cNvSpPr>
            <a:spLocks noChangeArrowheads="1"/>
          </p:cNvSpPr>
          <p:nvPr/>
        </p:nvSpPr>
        <p:spPr bwMode="auto">
          <a:xfrm>
            <a:off x="5868988" y="693738"/>
            <a:ext cx="287337" cy="28733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300" name="Rectangle 12"/>
          <p:cNvSpPr>
            <a:spLocks noChangeArrowheads="1"/>
          </p:cNvSpPr>
          <p:nvPr/>
        </p:nvSpPr>
        <p:spPr bwMode="auto">
          <a:xfrm>
            <a:off x="6156325" y="44450"/>
            <a:ext cx="287338" cy="28733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301" name="Rectangle 13"/>
          <p:cNvSpPr>
            <a:spLocks noChangeArrowheads="1"/>
          </p:cNvSpPr>
          <p:nvPr/>
        </p:nvSpPr>
        <p:spPr bwMode="auto">
          <a:xfrm>
            <a:off x="6299200" y="476250"/>
            <a:ext cx="287338" cy="28733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2" name="Group 15"/>
          <p:cNvGrpSpPr>
            <a:grpSpLocks/>
          </p:cNvGrpSpPr>
          <p:nvPr/>
        </p:nvGrpSpPr>
        <p:grpSpPr bwMode="auto">
          <a:xfrm>
            <a:off x="34925" y="115888"/>
            <a:ext cx="215900" cy="2159000"/>
            <a:chOff x="975" y="1298"/>
            <a:chExt cx="272" cy="2722"/>
          </a:xfrm>
        </p:grpSpPr>
        <p:sp>
          <p:nvSpPr>
            <p:cNvPr id="21598" name="Rectangle 1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9" name="Rectangle 1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0" name="Rectangle 1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1" name="Rectangle 1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2" name="Rectangle 2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3" name="Rectangle 2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4" name="Rectangle 2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5" name="Rectangle 2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6" name="Rectangle 2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607" name="Rectangle 2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 name="Group 103"/>
          <p:cNvGrpSpPr>
            <a:grpSpLocks/>
          </p:cNvGrpSpPr>
          <p:nvPr/>
        </p:nvGrpSpPr>
        <p:grpSpPr bwMode="auto">
          <a:xfrm>
            <a:off x="322263" y="115888"/>
            <a:ext cx="215900" cy="2159000"/>
            <a:chOff x="975" y="1298"/>
            <a:chExt cx="272" cy="2722"/>
          </a:xfrm>
        </p:grpSpPr>
        <p:sp>
          <p:nvSpPr>
            <p:cNvPr id="21588" name="Rectangle 104"/>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9" name="Rectangle 105"/>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0" name="Rectangle 106"/>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1" name="Rectangle 107"/>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2" name="Rectangle 108"/>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3" name="Rectangle 109"/>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4" name="Rectangle 110"/>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5" name="Rectangle 111"/>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6" name="Rectangle 112"/>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97" name="Rectangle 113"/>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 name="Group 114"/>
          <p:cNvGrpSpPr>
            <a:grpSpLocks/>
          </p:cNvGrpSpPr>
          <p:nvPr/>
        </p:nvGrpSpPr>
        <p:grpSpPr bwMode="auto">
          <a:xfrm>
            <a:off x="611188" y="115888"/>
            <a:ext cx="215900" cy="2159000"/>
            <a:chOff x="975" y="1298"/>
            <a:chExt cx="272" cy="2722"/>
          </a:xfrm>
        </p:grpSpPr>
        <p:sp>
          <p:nvSpPr>
            <p:cNvPr id="21578" name="Rectangle 115"/>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9" name="Rectangle 116"/>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0" name="Rectangle 117"/>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1" name="Rectangle 118"/>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2" name="Rectangle 119"/>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3" name="Rectangle 120"/>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4" name="Rectangle 121"/>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5" name="Rectangle 122"/>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6" name="Rectangle 123"/>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87" name="Rectangle 124"/>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 name="Group 125"/>
          <p:cNvGrpSpPr>
            <a:grpSpLocks/>
          </p:cNvGrpSpPr>
          <p:nvPr/>
        </p:nvGrpSpPr>
        <p:grpSpPr bwMode="auto">
          <a:xfrm>
            <a:off x="898525" y="115888"/>
            <a:ext cx="215900" cy="2159000"/>
            <a:chOff x="975" y="1298"/>
            <a:chExt cx="272" cy="2722"/>
          </a:xfrm>
        </p:grpSpPr>
        <p:sp>
          <p:nvSpPr>
            <p:cNvPr id="21568" name="Rectangle 12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9" name="Rectangle 12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0" name="Rectangle 12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1" name="Rectangle 12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2" name="Rectangle 13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3" name="Rectangle 13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4" name="Rectangle 13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5" name="Rectangle 13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6" name="Rectangle 13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77" name="Rectangle 13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 name="Group 136"/>
          <p:cNvGrpSpPr>
            <a:grpSpLocks/>
          </p:cNvGrpSpPr>
          <p:nvPr/>
        </p:nvGrpSpPr>
        <p:grpSpPr bwMode="auto">
          <a:xfrm>
            <a:off x="2051050" y="115888"/>
            <a:ext cx="215900" cy="2159000"/>
            <a:chOff x="975" y="1298"/>
            <a:chExt cx="272" cy="2722"/>
          </a:xfrm>
        </p:grpSpPr>
        <p:sp>
          <p:nvSpPr>
            <p:cNvPr id="21558" name="Rectangle 137"/>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9" name="Rectangle 138"/>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0" name="Rectangle 139"/>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1" name="Rectangle 140"/>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2" name="Rectangle 141"/>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3" name="Rectangle 142"/>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4" name="Rectangle 143"/>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5" name="Rectangle 144"/>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6" name="Rectangle 145"/>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67" name="Rectangle 146"/>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7" name="Group 147"/>
          <p:cNvGrpSpPr>
            <a:grpSpLocks/>
          </p:cNvGrpSpPr>
          <p:nvPr/>
        </p:nvGrpSpPr>
        <p:grpSpPr bwMode="auto">
          <a:xfrm>
            <a:off x="1187450" y="115888"/>
            <a:ext cx="215900" cy="2159000"/>
            <a:chOff x="975" y="1298"/>
            <a:chExt cx="272" cy="2722"/>
          </a:xfrm>
        </p:grpSpPr>
        <p:sp>
          <p:nvSpPr>
            <p:cNvPr id="21548" name="Rectangle 148"/>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9" name="Rectangle 149"/>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0" name="Rectangle 150"/>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1" name="Rectangle 151"/>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2" name="Rectangle 152"/>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3" name="Rectangle 153"/>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4" name="Rectangle 154"/>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5" name="Rectangle 155"/>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6" name="Rectangle 156"/>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57" name="Rectangle 157"/>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8" name="Group 158"/>
          <p:cNvGrpSpPr>
            <a:grpSpLocks/>
          </p:cNvGrpSpPr>
          <p:nvPr/>
        </p:nvGrpSpPr>
        <p:grpSpPr bwMode="auto">
          <a:xfrm>
            <a:off x="1474788" y="117475"/>
            <a:ext cx="215900" cy="2159000"/>
            <a:chOff x="975" y="1298"/>
            <a:chExt cx="272" cy="2722"/>
          </a:xfrm>
        </p:grpSpPr>
        <p:sp>
          <p:nvSpPr>
            <p:cNvPr id="21538" name="Rectangle 159"/>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9" name="Rectangle 160"/>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0" name="Rectangle 161"/>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1" name="Rectangle 162"/>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2" name="Rectangle 163"/>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3" name="Rectangle 164"/>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4" name="Rectangle 165"/>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5" name="Rectangle 166"/>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6" name="Rectangle 167"/>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47" name="Rectangle 168"/>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9" name="Group 169"/>
          <p:cNvGrpSpPr>
            <a:grpSpLocks/>
          </p:cNvGrpSpPr>
          <p:nvPr/>
        </p:nvGrpSpPr>
        <p:grpSpPr bwMode="auto">
          <a:xfrm>
            <a:off x="1762125" y="115888"/>
            <a:ext cx="215900" cy="2159000"/>
            <a:chOff x="975" y="1298"/>
            <a:chExt cx="272" cy="2722"/>
          </a:xfrm>
        </p:grpSpPr>
        <p:sp>
          <p:nvSpPr>
            <p:cNvPr id="21528" name="Rectangle 170"/>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29" name="Rectangle 171"/>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0" name="Rectangle 172"/>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1" name="Rectangle 173"/>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2" name="Rectangle 174"/>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3" name="Rectangle 175"/>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4" name="Rectangle 176"/>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5" name="Rectangle 177"/>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6" name="Rectangle 178"/>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1537" name="Rectangle 179"/>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pic>
        <p:nvPicPr>
          <p:cNvPr id="12468" name="Picture 180"/>
          <p:cNvPicPr>
            <a:picLocks noChangeAspect="1" noChangeArrowheads="1"/>
          </p:cNvPicPr>
          <p:nvPr/>
        </p:nvPicPr>
        <p:blipFill>
          <a:blip r:embed="rId4">
            <a:extLst>
              <a:ext uri="{28A0092B-C50C-407E-A947-70E740481C1C}">
                <a14:useLocalDpi xmlns:a14="http://schemas.microsoft.com/office/drawing/2010/main" val="0"/>
              </a:ext>
            </a:extLst>
          </a:blip>
          <a:srcRect l="18826" t="16045" r="51495" b="62804"/>
          <a:stretch>
            <a:fillRect/>
          </a:stretch>
        </p:blipFill>
        <p:spPr bwMode="auto">
          <a:xfrm>
            <a:off x="2324100" y="4205288"/>
            <a:ext cx="2895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p:cNvPicPr>
            <a:picLocks noChangeAspect="1" noChangeArrowheads="1"/>
          </p:cNvPicPr>
          <p:nvPr/>
        </p:nvPicPr>
        <p:blipFill>
          <a:blip r:embed="rId3">
            <a:extLst>
              <a:ext uri="{28A0092B-C50C-407E-A947-70E740481C1C}">
                <a14:useLocalDpi xmlns:a14="http://schemas.microsoft.com/office/drawing/2010/main" val="0"/>
              </a:ext>
            </a:extLst>
          </a:blip>
          <a:srcRect l="67368" t="29630" r="12404" b="49809"/>
          <a:stretch>
            <a:fillRect/>
          </a:stretch>
        </p:blipFill>
        <p:spPr bwMode="auto">
          <a:xfrm>
            <a:off x="6765925" y="4219575"/>
            <a:ext cx="18399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slide(fromBottom)">
                                      <p:cBhvr>
                                        <p:cTn id="7" dur="500"/>
                                        <p:tgtEl>
                                          <p:spTgt spid="1229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slide(fromBottom)">
                                      <p:cBhvr>
                                        <p:cTn id="10" dur="500"/>
                                        <p:tgtEl>
                                          <p:spTgt spid="1229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298"/>
                                        </p:tgtEl>
                                        <p:attrNameLst>
                                          <p:attrName>style.visibility</p:attrName>
                                        </p:attrNameLst>
                                      </p:cBhvr>
                                      <p:to>
                                        <p:strVal val="visible"/>
                                      </p:to>
                                    </p:set>
                                    <p:animEffect transition="in" filter="slide(fromBottom)">
                                      <p:cBhvr>
                                        <p:cTn id="13" dur="500"/>
                                        <p:tgtEl>
                                          <p:spTgt spid="1229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299"/>
                                        </p:tgtEl>
                                        <p:attrNameLst>
                                          <p:attrName>style.visibility</p:attrName>
                                        </p:attrNameLst>
                                      </p:cBhvr>
                                      <p:to>
                                        <p:strVal val="visible"/>
                                      </p:to>
                                    </p:set>
                                    <p:animEffect transition="in" filter="slide(fromBottom)">
                                      <p:cBhvr>
                                        <p:cTn id="16" dur="500"/>
                                        <p:tgtEl>
                                          <p:spTgt spid="1229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2300"/>
                                        </p:tgtEl>
                                        <p:attrNameLst>
                                          <p:attrName>style.visibility</p:attrName>
                                        </p:attrNameLst>
                                      </p:cBhvr>
                                      <p:to>
                                        <p:strVal val="visible"/>
                                      </p:to>
                                    </p:set>
                                    <p:animEffect transition="in" filter="slide(fromBottom)">
                                      <p:cBhvr>
                                        <p:cTn id="19" dur="500"/>
                                        <p:tgtEl>
                                          <p:spTgt spid="1230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2301"/>
                                        </p:tgtEl>
                                        <p:attrNameLst>
                                          <p:attrName>style.visibility</p:attrName>
                                        </p:attrNameLst>
                                      </p:cBhvr>
                                      <p:to>
                                        <p:strVal val="visible"/>
                                      </p:to>
                                    </p:set>
                                    <p:animEffect transition="in" filter="slide(fromBottom)">
                                      <p:cBhvr>
                                        <p:cTn id="22" dur="500"/>
                                        <p:tgtEl>
                                          <p:spTgt spid="123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par>
                                <p:cTn id="28" presetID="1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Bottom)">
                                      <p:cBhvr>
                                        <p:cTn id="30" dur="500"/>
                                        <p:tgtEl>
                                          <p:spTgt spid="3"/>
                                        </p:tgtEl>
                                      </p:cBhvr>
                                    </p:animEffect>
                                  </p:childTnLst>
                                </p:cTn>
                              </p:par>
                              <p:par>
                                <p:cTn id="31" presetID="1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par>
                                <p:cTn id="34" presetID="1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lide(fromBottom)">
                                      <p:cBhvr>
                                        <p:cTn id="36" dur="500"/>
                                        <p:tgtEl>
                                          <p:spTgt spid="5"/>
                                        </p:tgtEl>
                                      </p:cBhvr>
                                    </p:animEffect>
                                  </p:childTnLst>
                                </p:cTn>
                              </p:par>
                              <p:par>
                                <p:cTn id="37" presetID="1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lide(fromBottom)">
                                      <p:cBhvr>
                                        <p:cTn id="39" dur="500"/>
                                        <p:tgtEl>
                                          <p:spTgt spid="6"/>
                                        </p:tgtEl>
                                      </p:cBhvr>
                                    </p:animEffect>
                                  </p:childTnLst>
                                </p:cTn>
                              </p:par>
                              <p:par>
                                <p:cTn id="40" presetID="1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lide(fromBottom)">
                                      <p:cBhvr>
                                        <p:cTn id="42" dur="500"/>
                                        <p:tgtEl>
                                          <p:spTgt spid="7"/>
                                        </p:tgtEl>
                                      </p:cBhvr>
                                    </p:animEffect>
                                  </p:childTnLst>
                                </p:cTn>
                              </p:par>
                              <p:par>
                                <p:cTn id="43" presetID="1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lide(fromBottom)">
                                      <p:cBhvr>
                                        <p:cTn id="45" dur="500"/>
                                        <p:tgtEl>
                                          <p:spTgt spid="8"/>
                                        </p:tgtEl>
                                      </p:cBhvr>
                                    </p:animEffect>
                                  </p:childTnLst>
                                </p:cTn>
                              </p:par>
                              <p:par>
                                <p:cTn id="46" presetID="1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Bottom)">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xit" presetSubtype="32" fill="hold" grpId="1" nodeType="clickEffect">
                                  <p:stCondLst>
                                    <p:cond delay="0"/>
                                  </p:stCondLst>
                                  <p:childTnLst>
                                    <p:anim calcmode="lin" valueType="num">
                                      <p:cBhvr>
                                        <p:cTn id="52" dur="500"/>
                                        <p:tgtEl>
                                          <p:spTgt spid="12301"/>
                                        </p:tgtEl>
                                        <p:attrNameLst>
                                          <p:attrName>ppt_w</p:attrName>
                                        </p:attrNameLst>
                                      </p:cBhvr>
                                      <p:tavLst>
                                        <p:tav tm="0">
                                          <p:val>
                                            <p:strVal val="ppt_w"/>
                                          </p:val>
                                        </p:tav>
                                        <p:tav tm="100000">
                                          <p:val>
                                            <p:fltVal val="0"/>
                                          </p:val>
                                        </p:tav>
                                      </p:tavLst>
                                    </p:anim>
                                    <p:anim calcmode="lin" valueType="num">
                                      <p:cBhvr>
                                        <p:cTn id="53" dur="500"/>
                                        <p:tgtEl>
                                          <p:spTgt spid="12301"/>
                                        </p:tgtEl>
                                        <p:attrNameLst>
                                          <p:attrName>ppt_h</p:attrName>
                                        </p:attrNameLst>
                                      </p:cBhvr>
                                      <p:tavLst>
                                        <p:tav tm="0">
                                          <p:val>
                                            <p:strVal val="ppt_h"/>
                                          </p:val>
                                        </p:tav>
                                        <p:tav tm="100000">
                                          <p:val>
                                            <p:fltVal val="0"/>
                                          </p:val>
                                        </p:tav>
                                      </p:tavLst>
                                    </p:anim>
                                    <p:set>
                                      <p:cBhvr>
                                        <p:cTn id="54" dur="1" fill="hold">
                                          <p:stCondLst>
                                            <p:cond delay="499"/>
                                          </p:stCondLst>
                                        </p:cTn>
                                        <p:tgtEl>
                                          <p:spTgt spid="1230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1" nodeType="clickEffect">
                                  <p:stCondLst>
                                    <p:cond delay="0"/>
                                  </p:stCondLst>
                                  <p:childTnLst>
                                    <p:anim calcmode="lin" valueType="num">
                                      <p:cBhvr>
                                        <p:cTn id="58" dur="500"/>
                                        <p:tgtEl>
                                          <p:spTgt spid="12299"/>
                                        </p:tgtEl>
                                        <p:attrNameLst>
                                          <p:attrName>ppt_w</p:attrName>
                                        </p:attrNameLst>
                                      </p:cBhvr>
                                      <p:tavLst>
                                        <p:tav tm="0">
                                          <p:val>
                                            <p:strVal val="ppt_w"/>
                                          </p:val>
                                        </p:tav>
                                        <p:tav tm="100000">
                                          <p:val>
                                            <p:fltVal val="0"/>
                                          </p:val>
                                        </p:tav>
                                      </p:tavLst>
                                    </p:anim>
                                    <p:anim calcmode="lin" valueType="num">
                                      <p:cBhvr>
                                        <p:cTn id="59" dur="500"/>
                                        <p:tgtEl>
                                          <p:spTgt spid="12299"/>
                                        </p:tgtEl>
                                        <p:attrNameLst>
                                          <p:attrName>ppt_h</p:attrName>
                                        </p:attrNameLst>
                                      </p:cBhvr>
                                      <p:tavLst>
                                        <p:tav tm="0">
                                          <p:val>
                                            <p:strVal val="ppt_h"/>
                                          </p:val>
                                        </p:tav>
                                        <p:tav tm="100000">
                                          <p:val>
                                            <p:fltVal val="0"/>
                                          </p:val>
                                        </p:tav>
                                      </p:tavLst>
                                    </p:anim>
                                    <p:set>
                                      <p:cBhvr>
                                        <p:cTn id="60" dur="1" fill="hold">
                                          <p:stCondLst>
                                            <p:cond delay="499"/>
                                          </p:stCondLst>
                                        </p:cTn>
                                        <p:tgtEl>
                                          <p:spTgt spid="12299"/>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xit" presetSubtype="32" fill="hold" grpId="1" nodeType="clickEffect">
                                  <p:stCondLst>
                                    <p:cond delay="0"/>
                                  </p:stCondLst>
                                  <p:childTnLst>
                                    <p:anim calcmode="lin" valueType="num">
                                      <p:cBhvr>
                                        <p:cTn id="64" dur="500"/>
                                        <p:tgtEl>
                                          <p:spTgt spid="12300"/>
                                        </p:tgtEl>
                                        <p:attrNameLst>
                                          <p:attrName>ppt_w</p:attrName>
                                        </p:attrNameLst>
                                      </p:cBhvr>
                                      <p:tavLst>
                                        <p:tav tm="0">
                                          <p:val>
                                            <p:strVal val="ppt_w"/>
                                          </p:val>
                                        </p:tav>
                                        <p:tav tm="100000">
                                          <p:val>
                                            <p:fltVal val="0"/>
                                          </p:val>
                                        </p:tav>
                                      </p:tavLst>
                                    </p:anim>
                                    <p:anim calcmode="lin" valueType="num">
                                      <p:cBhvr>
                                        <p:cTn id="65" dur="500"/>
                                        <p:tgtEl>
                                          <p:spTgt spid="12300"/>
                                        </p:tgtEl>
                                        <p:attrNameLst>
                                          <p:attrName>ppt_h</p:attrName>
                                        </p:attrNameLst>
                                      </p:cBhvr>
                                      <p:tavLst>
                                        <p:tav tm="0">
                                          <p:val>
                                            <p:strVal val="ppt_h"/>
                                          </p:val>
                                        </p:tav>
                                        <p:tav tm="100000">
                                          <p:val>
                                            <p:fltVal val="0"/>
                                          </p:val>
                                        </p:tav>
                                      </p:tavLst>
                                    </p:anim>
                                    <p:set>
                                      <p:cBhvr>
                                        <p:cTn id="66" dur="1" fill="hold">
                                          <p:stCondLst>
                                            <p:cond delay="499"/>
                                          </p:stCondLst>
                                        </p:cTn>
                                        <p:tgtEl>
                                          <p:spTgt spid="1230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230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xit" presetSubtype="32" fill="hold" nodeType="clickEffect">
                                  <p:stCondLst>
                                    <p:cond delay="0"/>
                                  </p:stCondLst>
                                  <p:childTnLst>
                                    <p:anim calcmode="lin" valueType="num">
                                      <p:cBhvr>
                                        <p:cTn id="74" dur="500"/>
                                        <p:tgtEl>
                                          <p:spTgt spid="6"/>
                                        </p:tgtEl>
                                        <p:attrNameLst>
                                          <p:attrName>ppt_w</p:attrName>
                                        </p:attrNameLst>
                                      </p:cBhvr>
                                      <p:tavLst>
                                        <p:tav tm="0">
                                          <p:val>
                                            <p:strVal val="ppt_w"/>
                                          </p:val>
                                        </p:tav>
                                        <p:tav tm="100000">
                                          <p:val>
                                            <p:fltVal val="0"/>
                                          </p:val>
                                        </p:tav>
                                      </p:tavLst>
                                    </p:anim>
                                    <p:anim calcmode="lin" valueType="num">
                                      <p:cBhvr>
                                        <p:cTn id="75" dur="500"/>
                                        <p:tgtEl>
                                          <p:spTgt spid="6"/>
                                        </p:tgtEl>
                                        <p:attrNameLst>
                                          <p:attrName>ppt_h</p:attrName>
                                        </p:attrNameLst>
                                      </p:cBhvr>
                                      <p:tavLst>
                                        <p:tav tm="0">
                                          <p:val>
                                            <p:strVal val="ppt_h"/>
                                          </p:val>
                                        </p:tav>
                                        <p:tav tm="100000">
                                          <p:val>
                                            <p:fltVal val="0"/>
                                          </p:val>
                                        </p:tav>
                                      </p:tavLst>
                                    </p:anim>
                                    <p:set>
                                      <p:cBhvr>
                                        <p:cTn id="76" dur="1" fill="hold">
                                          <p:stCondLst>
                                            <p:cond delay="499"/>
                                          </p:stCondLst>
                                        </p:cTn>
                                        <p:tgtEl>
                                          <p:spTgt spid="6"/>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nodeType="clickEffect">
                                  <p:stCondLst>
                                    <p:cond delay="0"/>
                                  </p:stCondLst>
                                  <p:childTnLst>
                                    <p:anim calcmode="lin" valueType="num">
                                      <p:cBhvr>
                                        <p:cTn id="80" dur="500"/>
                                        <p:tgtEl>
                                          <p:spTgt spid="9"/>
                                        </p:tgtEl>
                                        <p:attrNameLst>
                                          <p:attrName>ppt_w</p:attrName>
                                        </p:attrNameLst>
                                      </p:cBhvr>
                                      <p:tavLst>
                                        <p:tav tm="0">
                                          <p:val>
                                            <p:strVal val="ppt_w"/>
                                          </p:val>
                                        </p:tav>
                                        <p:tav tm="100000">
                                          <p:val>
                                            <p:fltVal val="0"/>
                                          </p:val>
                                        </p:tav>
                                      </p:tavLst>
                                    </p:anim>
                                    <p:anim calcmode="lin" valueType="num">
                                      <p:cBhvr>
                                        <p:cTn id="81" dur="500"/>
                                        <p:tgtEl>
                                          <p:spTgt spid="9"/>
                                        </p:tgtEl>
                                        <p:attrNameLst>
                                          <p:attrName>ppt_h</p:attrName>
                                        </p:attrNameLst>
                                      </p:cBhvr>
                                      <p:tavLst>
                                        <p:tav tm="0">
                                          <p:val>
                                            <p:strVal val="ppt_h"/>
                                          </p:val>
                                        </p:tav>
                                        <p:tav tm="100000">
                                          <p:val>
                                            <p:fltVal val="0"/>
                                          </p:val>
                                        </p:tav>
                                      </p:tavLst>
                                    </p:anim>
                                    <p:set>
                                      <p:cBhvr>
                                        <p:cTn id="82" dur="1" fill="hold">
                                          <p:stCondLst>
                                            <p:cond delay="499"/>
                                          </p:stCondLst>
                                        </p:cTn>
                                        <p:tgtEl>
                                          <p:spTgt spid="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246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0" presetClass="path" presetSubtype="0" accel="50000" decel="50000" fill="hold" nodeType="clickEffect">
                                  <p:stCondLst>
                                    <p:cond delay="0"/>
                                  </p:stCondLst>
                                  <p:childTnLst>
                                    <p:animMotion origin="layout" path="M 0.00608 2.71676E-6 L -0.37969 2.71676E-6 " pathEditMode="relative" rAng="0" ptsTypes="AA">
                                      <p:cBhvr>
                                        <p:cTn id="90" dur="2000" fill="hold"/>
                                        <p:tgtEl>
                                          <p:spTgt spid="12302"/>
                                        </p:tgtEl>
                                        <p:attrNameLst>
                                          <p:attrName>ppt_x</p:attrName>
                                          <p:attrName>ppt_y</p:attrName>
                                        </p:attrNameLst>
                                      </p:cBhvr>
                                      <p:rCtr x="-19288" y="0"/>
                                    </p:animMotion>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2"/>
                                        </p:tgtEl>
                                      </p:cBhvr>
                                    </p:animEffect>
                                    <p:animScale>
                                      <p:cBhvr>
                                        <p:cTn id="95" dur="250" autoRev="1" fill="hold"/>
                                        <p:tgtEl>
                                          <p:spTgt spid="2"/>
                                        </p:tgtEl>
                                      </p:cBhvr>
                                      <p:by x="105000" y="105000"/>
                                    </p:animScale>
                                  </p:childTnLst>
                                </p:cTn>
                              </p:par>
                              <p:par>
                                <p:cTn id="96" presetID="26" presetClass="emph" presetSubtype="0" fill="hold" nodeType="withEffect">
                                  <p:stCondLst>
                                    <p:cond delay="0"/>
                                  </p:stCondLst>
                                  <p:childTnLst>
                                    <p:animEffect transition="out" filter="fade">
                                      <p:cBhvr>
                                        <p:cTn id="97" dur="500" tmFilter="0, 0; .2, .5; .8, .5; 1, 0"/>
                                        <p:tgtEl>
                                          <p:spTgt spid="3"/>
                                        </p:tgtEl>
                                      </p:cBhvr>
                                    </p:animEffect>
                                    <p:animScale>
                                      <p:cBhvr>
                                        <p:cTn id="98" dur="250" autoRev="1" fill="hold"/>
                                        <p:tgtEl>
                                          <p:spTgt spid="3"/>
                                        </p:tgtEl>
                                      </p:cBhvr>
                                      <p:by x="105000" y="105000"/>
                                    </p:animScale>
                                  </p:childTnLst>
                                </p:cTn>
                              </p:par>
                              <p:par>
                                <p:cTn id="99" presetID="26" presetClass="emph" presetSubtype="0" fill="hold" nodeType="withEffect">
                                  <p:stCondLst>
                                    <p:cond delay="0"/>
                                  </p:stCondLst>
                                  <p:childTnLst>
                                    <p:animEffect transition="out" filter="fade">
                                      <p:cBhvr>
                                        <p:cTn id="100" dur="500" tmFilter="0, 0; .2, .5; .8, .5; 1, 0"/>
                                        <p:tgtEl>
                                          <p:spTgt spid="4"/>
                                        </p:tgtEl>
                                      </p:cBhvr>
                                    </p:animEffect>
                                    <p:animScale>
                                      <p:cBhvr>
                                        <p:cTn id="101" dur="250" autoRev="1" fill="hold"/>
                                        <p:tgtEl>
                                          <p:spTgt spid="4"/>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5"/>
                                        </p:tgtEl>
                                      </p:cBhvr>
                                    </p:animEffect>
                                    <p:animScale>
                                      <p:cBhvr>
                                        <p:cTn id="104" dur="250" autoRev="1" fill="hold"/>
                                        <p:tgtEl>
                                          <p:spTgt spid="5"/>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7"/>
                                        </p:tgtEl>
                                      </p:cBhvr>
                                    </p:animEffect>
                                    <p:animScale>
                                      <p:cBhvr>
                                        <p:cTn id="107" dur="250" autoRev="1" fill="hold"/>
                                        <p:tgtEl>
                                          <p:spTgt spid="7"/>
                                        </p:tgtEl>
                                      </p:cBhvr>
                                      <p:by x="105000" y="105000"/>
                                    </p:animScale>
                                  </p:childTnLst>
                                </p:cTn>
                              </p:par>
                              <p:par>
                                <p:cTn id="108" presetID="26" presetClass="emph" presetSubtype="0" fill="hold" nodeType="withEffect">
                                  <p:stCondLst>
                                    <p:cond delay="0"/>
                                  </p:stCondLst>
                                  <p:childTnLst>
                                    <p:animEffect transition="out" filter="fade">
                                      <p:cBhvr>
                                        <p:cTn id="109" dur="500" tmFilter="0, 0; .2, .5; .8, .5; 1, 0"/>
                                        <p:tgtEl>
                                          <p:spTgt spid="8"/>
                                        </p:tgtEl>
                                      </p:cBhvr>
                                    </p:animEffect>
                                    <p:animScale>
                                      <p:cBhvr>
                                        <p:cTn id="110" dur="250" autoRev="1" fill="hold"/>
                                        <p:tgtEl>
                                          <p:spTgt spid="8"/>
                                        </p:tgtEl>
                                      </p:cBhvr>
                                      <p:by x="105000" y="105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mph" presetSubtype="0" fill="hold" grpId="1" nodeType="clickEffect">
                                  <p:stCondLst>
                                    <p:cond delay="0"/>
                                  </p:stCondLst>
                                  <p:childTnLst>
                                    <p:animEffect transition="out" filter="fade">
                                      <p:cBhvr>
                                        <p:cTn id="114" dur="500" tmFilter="0, 0; .2, .5; .8, .5; 1, 0"/>
                                        <p:tgtEl>
                                          <p:spTgt spid="12296"/>
                                        </p:tgtEl>
                                      </p:cBhvr>
                                    </p:animEffect>
                                    <p:animScale>
                                      <p:cBhvr>
                                        <p:cTn id="115" dur="250" autoRev="1" fill="hold"/>
                                        <p:tgtEl>
                                          <p:spTgt spid="12296"/>
                                        </p:tgtEl>
                                      </p:cBhvr>
                                      <p:by x="105000" y="105000"/>
                                    </p:animScale>
                                  </p:childTnLst>
                                </p:cTn>
                              </p:par>
                              <p:par>
                                <p:cTn id="116" presetID="26" presetClass="emph" presetSubtype="0" fill="hold" grpId="1" nodeType="withEffect">
                                  <p:stCondLst>
                                    <p:cond delay="0"/>
                                  </p:stCondLst>
                                  <p:childTnLst>
                                    <p:animEffect transition="out" filter="fade">
                                      <p:cBhvr>
                                        <p:cTn id="117" dur="500" tmFilter="0, 0; .2, .5; .8, .5; 1, 0"/>
                                        <p:tgtEl>
                                          <p:spTgt spid="12298"/>
                                        </p:tgtEl>
                                      </p:cBhvr>
                                    </p:animEffect>
                                    <p:animScale>
                                      <p:cBhvr>
                                        <p:cTn id="118" dur="250" autoRev="1" fill="hold"/>
                                        <p:tgtEl>
                                          <p:spTgt spid="12298"/>
                                        </p:tgtEl>
                                      </p:cBhvr>
                                      <p:by x="105000" y="105000"/>
                                    </p:animScale>
                                  </p:childTnLst>
                                </p:cTn>
                              </p:par>
                              <p:par>
                                <p:cTn id="119" presetID="26" presetClass="emph" presetSubtype="0" fill="hold" grpId="1" nodeType="withEffect">
                                  <p:stCondLst>
                                    <p:cond delay="0"/>
                                  </p:stCondLst>
                                  <p:childTnLst>
                                    <p:animEffect transition="out" filter="fade">
                                      <p:cBhvr>
                                        <p:cTn id="120" dur="500" tmFilter="0, 0; .2, .5; .8, .5; 1, 0"/>
                                        <p:tgtEl>
                                          <p:spTgt spid="12297"/>
                                        </p:tgtEl>
                                      </p:cBhvr>
                                    </p:animEffect>
                                    <p:animScale>
                                      <p:cBhvr>
                                        <p:cTn id="121" dur="250" autoRev="1" fill="hold"/>
                                        <p:tgtEl>
                                          <p:spTgt spid="122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6" grpId="1" animBg="1"/>
      <p:bldP spid="12297" grpId="0" animBg="1"/>
      <p:bldP spid="12297" grpId="1" animBg="1"/>
      <p:bldP spid="12298" grpId="0" animBg="1"/>
      <p:bldP spid="12298" grpId="1" animBg="1"/>
      <p:bldP spid="12299" grpId="0" animBg="1"/>
      <p:bldP spid="12299" grpId="1" animBg="1"/>
      <p:bldP spid="12300" grpId="0" animBg="1"/>
      <p:bldP spid="12300" grpId="1" animBg="1"/>
      <p:bldP spid="12301" grpId="0" animBg="1"/>
      <p:bldP spid="1230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23421" t="7683" r="46306" b="69682"/>
          <a:stretch>
            <a:fillRect/>
          </a:stretch>
        </p:blipFill>
        <p:spPr bwMode="auto">
          <a:xfrm>
            <a:off x="2325688" y="1052513"/>
            <a:ext cx="2952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l="23994" t="22887" r="46770" b="55913"/>
          <a:stretch>
            <a:fillRect/>
          </a:stretch>
        </p:blipFill>
        <p:spPr bwMode="auto">
          <a:xfrm>
            <a:off x="2397125" y="3011488"/>
            <a:ext cx="2644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l="67368" t="29826" r="12144" b="49760"/>
          <a:stretch>
            <a:fillRect/>
          </a:stretch>
        </p:blipFill>
        <p:spPr bwMode="auto">
          <a:xfrm>
            <a:off x="3246438" y="3025775"/>
            <a:ext cx="20478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l="67368" t="29630" r="12404" b="49809"/>
          <a:stretch>
            <a:fillRect/>
          </a:stretch>
        </p:blipFill>
        <p:spPr bwMode="auto">
          <a:xfrm>
            <a:off x="3305175" y="1182688"/>
            <a:ext cx="18399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6"/>
          <p:cNvSpPr>
            <a:spLocks noChangeShapeType="1"/>
          </p:cNvSpPr>
          <p:nvPr/>
        </p:nvSpPr>
        <p:spPr bwMode="auto">
          <a:xfrm>
            <a:off x="1547813" y="3933825"/>
            <a:ext cx="50323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p:cNvSpPr>
            <a:spLocks noChangeShapeType="1"/>
          </p:cNvSpPr>
          <p:nvPr/>
        </p:nvSpPr>
        <p:spPr bwMode="auto">
          <a:xfrm>
            <a:off x="1187450" y="4797425"/>
            <a:ext cx="770413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Rectangle 2"/>
          <p:cNvSpPr>
            <a:spLocks noGrp="1" noChangeArrowheads="1"/>
          </p:cNvSpPr>
          <p:nvPr>
            <p:ph type="ctrTitle"/>
          </p:nvPr>
        </p:nvSpPr>
        <p:spPr>
          <a:xfrm>
            <a:off x="0" y="0"/>
            <a:ext cx="9144000" cy="836613"/>
          </a:xfrm>
        </p:spPr>
        <p:txBody>
          <a:bodyPr>
            <a:normAutofit/>
          </a:bodyPr>
          <a:lstStyle/>
          <a:p>
            <a:pPr algn="l" eaLnBrk="1" hangingPunct="1"/>
            <a:r>
              <a:rPr lang="en-GB" altLang="en-US" sz="3600"/>
              <a:t>Beginning Column Subtraction (Exchange)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1.79191E-6 L 0.40035 -0.00439 " pathEditMode="relative" rAng="0" ptsTypes="AA">
                                      <p:cBhvr>
                                        <p:cTn id="6" dur="2000" fill="hold"/>
                                        <p:tgtEl>
                                          <p:spTgt spid="16389"/>
                                        </p:tgtEl>
                                        <p:attrNameLst>
                                          <p:attrName>ppt_x</p:attrName>
                                          <p:attrName>ppt_y</p:attrName>
                                        </p:attrNameLst>
                                      </p:cBhvr>
                                      <p:rCtr x="20017" y="-23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7.5E-6 1.21387E-6 L 0.40157 1.21387E-6 " pathEditMode="relative" ptsTypes="AA">
                                      <p:cBhvr>
                                        <p:cTn id="10" dur="2000" fill="hold"/>
                                        <p:tgtEl>
                                          <p:spTgt spid="163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32" name="Picture 124"/>
          <p:cNvPicPr>
            <a:picLocks noChangeAspect="1" noChangeArrowheads="1"/>
          </p:cNvPicPr>
          <p:nvPr/>
        </p:nvPicPr>
        <p:blipFill>
          <a:blip r:embed="rId2">
            <a:extLst>
              <a:ext uri="{28A0092B-C50C-407E-A947-70E740481C1C}">
                <a14:useLocalDpi xmlns:a14="http://schemas.microsoft.com/office/drawing/2010/main" val="0"/>
              </a:ext>
            </a:extLst>
          </a:blip>
          <a:srcRect l="59062" t="29778" r="12144" b="49809"/>
          <a:stretch>
            <a:fillRect/>
          </a:stretch>
        </p:blipFill>
        <p:spPr bwMode="auto">
          <a:xfrm>
            <a:off x="5995988" y="1168400"/>
            <a:ext cx="28575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l="23421" t="7683" r="46306" b="69682"/>
          <a:stretch>
            <a:fillRect/>
          </a:stretch>
        </p:blipFill>
        <p:spPr bwMode="auto">
          <a:xfrm>
            <a:off x="2325688" y="1052513"/>
            <a:ext cx="2952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l="23994" t="22887" r="46770" b="55913"/>
          <a:stretch>
            <a:fillRect/>
          </a:stretch>
        </p:blipFill>
        <p:spPr bwMode="auto">
          <a:xfrm>
            <a:off x="2397125" y="3011488"/>
            <a:ext cx="2644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l="67368" t="29826" r="12144" b="49760"/>
          <a:stretch>
            <a:fillRect/>
          </a:stretch>
        </p:blipFill>
        <p:spPr bwMode="auto">
          <a:xfrm>
            <a:off x="6916738" y="3025775"/>
            <a:ext cx="20478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noChangeArrowheads="1"/>
          </p:cNvPicPr>
          <p:nvPr/>
        </p:nvPicPr>
        <p:blipFill>
          <a:blip r:embed="rId4">
            <a:extLst>
              <a:ext uri="{28A0092B-C50C-407E-A947-70E740481C1C}">
                <a14:useLocalDpi xmlns:a14="http://schemas.microsoft.com/office/drawing/2010/main" val="0"/>
              </a:ext>
            </a:extLst>
          </a:blip>
          <a:srcRect l="67368" t="29630" r="12404" b="49809"/>
          <a:stretch>
            <a:fillRect/>
          </a:stretch>
        </p:blipFill>
        <p:spPr bwMode="auto">
          <a:xfrm>
            <a:off x="6962775" y="1165225"/>
            <a:ext cx="18399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6"/>
          <p:cNvSpPr>
            <a:spLocks noChangeShapeType="1"/>
          </p:cNvSpPr>
          <p:nvPr/>
        </p:nvSpPr>
        <p:spPr bwMode="auto">
          <a:xfrm>
            <a:off x="1547813" y="3933825"/>
            <a:ext cx="50323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7"/>
          <p:cNvSpPr>
            <a:spLocks noChangeShapeType="1"/>
          </p:cNvSpPr>
          <p:nvPr/>
        </p:nvSpPr>
        <p:spPr bwMode="auto">
          <a:xfrm>
            <a:off x="1187450" y="4797425"/>
            <a:ext cx="770413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34925" y="115888"/>
            <a:ext cx="215900" cy="2159000"/>
            <a:chOff x="975" y="1298"/>
            <a:chExt cx="272" cy="2722"/>
          </a:xfrm>
        </p:grpSpPr>
        <p:sp>
          <p:nvSpPr>
            <p:cNvPr id="23655" name="Rectangle 9"/>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6" name="Rectangle 10"/>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7" name="Rectangle 11"/>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8" name="Rectangle 12"/>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9" name="Rectangle 13"/>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60" name="Rectangle 14"/>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61" name="Rectangle 15"/>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62" name="Rectangle 16"/>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63" name="Rectangle 17"/>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64" name="Rectangle 18"/>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3" name="Group 19"/>
          <p:cNvGrpSpPr>
            <a:grpSpLocks/>
          </p:cNvGrpSpPr>
          <p:nvPr/>
        </p:nvGrpSpPr>
        <p:grpSpPr bwMode="auto">
          <a:xfrm>
            <a:off x="322263" y="115888"/>
            <a:ext cx="215900" cy="2159000"/>
            <a:chOff x="975" y="1298"/>
            <a:chExt cx="272" cy="2722"/>
          </a:xfrm>
        </p:grpSpPr>
        <p:sp>
          <p:nvSpPr>
            <p:cNvPr id="23645" name="Rectangle 20"/>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6" name="Rectangle 21"/>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7" name="Rectangle 22"/>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8" name="Rectangle 23"/>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9" name="Rectangle 24"/>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0" name="Rectangle 25"/>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1" name="Rectangle 26"/>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2" name="Rectangle 27"/>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3" name="Rectangle 28"/>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54" name="Rectangle 29"/>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4" name="Group 30"/>
          <p:cNvGrpSpPr>
            <a:grpSpLocks/>
          </p:cNvGrpSpPr>
          <p:nvPr/>
        </p:nvGrpSpPr>
        <p:grpSpPr bwMode="auto">
          <a:xfrm>
            <a:off x="611188" y="115888"/>
            <a:ext cx="215900" cy="2159000"/>
            <a:chOff x="975" y="1298"/>
            <a:chExt cx="272" cy="2722"/>
          </a:xfrm>
        </p:grpSpPr>
        <p:sp>
          <p:nvSpPr>
            <p:cNvPr id="23635" name="Rectangle 31"/>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6" name="Rectangle 32"/>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7" name="Rectangle 33"/>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8" name="Rectangle 34"/>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9" name="Rectangle 35"/>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0" name="Rectangle 36"/>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1" name="Rectangle 37"/>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2" name="Rectangle 38"/>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3" name="Rectangle 39"/>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44" name="Rectangle 40"/>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 name="Group 41"/>
          <p:cNvGrpSpPr>
            <a:grpSpLocks/>
          </p:cNvGrpSpPr>
          <p:nvPr/>
        </p:nvGrpSpPr>
        <p:grpSpPr bwMode="auto">
          <a:xfrm>
            <a:off x="898525" y="115888"/>
            <a:ext cx="215900" cy="2159000"/>
            <a:chOff x="975" y="1298"/>
            <a:chExt cx="272" cy="2722"/>
          </a:xfrm>
        </p:grpSpPr>
        <p:sp>
          <p:nvSpPr>
            <p:cNvPr id="23625" name="Rectangle 42"/>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6" name="Rectangle 43"/>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7" name="Rectangle 44"/>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8" name="Rectangle 45"/>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9" name="Rectangle 46"/>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0" name="Rectangle 47"/>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1" name="Rectangle 48"/>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2" name="Rectangle 49"/>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3" name="Rectangle 50"/>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34" name="Rectangle 51"/>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 name="Group 52"/>
          <p:cNvGrpSpPr>
            <a:grpSpLocks/>
          </p:cNvGrpSpPr>
          <p:nvPr/>
        </p:nvGrpSpPr>
        <p:grpSpPr bwMode="auto">
          <a:xfrm>
            <a:off x="2051050" y="115888"/>
            <a:ext cx="215900" cy="2159000"/>
            <a:chOff x="975" y="1298"/>
            <a:chExt cx="272" cy="2722"/>
          </a:xfrm>
        </p:grpSpPr>
        <p:sp>
          <p:nvSpPr>
            <p:cNvPr id="23615"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6"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7"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8"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9"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0"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1"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2"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3"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24"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7" name="Group 63"/>
          <p:cNvGrpSpPr>
            <a:grpSpLocks/>
          </p:cNvGrpSpPr>
          <p:nvPr/>
        </p:nvGrpSpPr>
        <p:grpSpPr bwMode="auto">
          <a:xfrm>
            <a:off x="1187450" y="115888"/>
            <a:ext cx="215900" cy="2159000"/>
            <a:chOff x="975" y="1298"/>
            <a:chExt cx="272" cy="2722"/>
          </a:xfrm>
        </p:grpSpPr>
        <p:sp>
          <p:nvSpPr>
            <p:cNvPr id="23605" name="Rectangle 64"/>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6" name="Rectangle 65"/>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7" name="Rectangle 66"/>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8" name="Rectangle 67"/>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9" name="Rectangle 68"/>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0" name="Rectangle 69"/>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1" name="Rectangle 70"/>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2" name="Rectangle 71"/>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3" name="Rectangle 72"/>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14" name="Rectangle 73"/>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8" name="Group 74"/>
          <p:cNvGrpSpPr>
            <a:grpSpLocks/>
          </p:cNvGrpSpPr>
          <p:nvPr/>
        </p:nvGrpSpPr>
        <p:grpSpPr bwMode="auto">
          <a:xfrm>
            <a:off x="1474788" y="117475"/>
            <a:ext cx="215900" cy="2159000"/>
            <a:chOff x="975" y="1298"/>
            <a:chExt cx="272" cy="2722"/>
          </a:xfrm>
        </p:grpSpPr>
        <p:sp>
          <p:nvSpPr>
            <p:cNvPr id="23595" name="Rectangle 75"/>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6" name="Rectangle 76"/>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7" name="Rectangle 77"/>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8" name="Rectangle 78"/>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9" name="Rectangle 79"/>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0" name="Rectangle 80"/>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1" name="Rectangle 81"/>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2" name="Rectangle 82"/>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3" name="Rectangle 83"/>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604" name="Rectangle 84"/>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9" name="Group 85"/>
          <p:cNvGrpSpPr>
            <a:grpSpLocks/>
          </p:cNvGrpSpPr>
          <p:nvPr/>
        </p:nvGrpSpPr>
        <p:grpSpPr bwMode="auto">
          <a:xfrm>
            <a:off x="1762125" y="115888"/>
            <a:ext cx="215900" cy="2159000"/>
            <a:chOff x="975" y="1298"/>
            <a:chExt cx="272" cy="2722"/>
          </a:xfrm>
        </p:grpSpPr>
        <p:sp>
          <p:nvSpPr>
            <p:cNvPr id="23585" name="Rectangle 86"/>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86" name="Rectangle 87"/>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87" name="Rectangle 88"/>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88" name="Rectangle 89"/>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89" name="Rectangle 90"/>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0" name="Rectangle 91"/>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1" name="Rectangle 92"/>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2" name="Rectangle 93"/>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3" name="Rectangle 94"/>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94" name="Rectangle 95"/>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17505" name="Rectangle 97"/>
          <p:cNvSpPr>
            <a:spLocks noChangeArrowheads="1"/>
          </p:cNvSpPr>
          <p:nvPr/>
        </p:nvSpPr>
        <p:spPr bwMode="auto">
          <a:xfrm>
            <a:off x="4932363" y="765175"/>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18" name="Rectangle 110"/>
          <p:cNvSpPr>
            <a:spLocks noChangeArrowheads="1"/>
          </p:cNvSpPr>
          <p:nvPr/>
        </p:nvSpPr>
        <p:spPr bwMode="auto">
          <a:xfrm>
            <a:off x="5292725" y="8366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19" name="Rectangle 111"/>
          <p:cNvSpPr>
            <a:spLocks noChangeArrowheads="1"/>
          </p:cNvSpPr>
          <p:nvPr/>
        </p:nvSpPr>
        <p:spPr bwMode="auto">
          <a:xfrm>
            <a:off x="5148263" y="404813"/>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1" name="Rectangle 113"/>
          <p:cNvSpPr>
            <a:spLocks noChangeArrowheads="1"/>
          </p:cNvSpPr>
          <p:nvPr/>
        </p:nvSpPr>
        <p:spPr bwMode="auto">
          <a:xfrm>
            <a:off x="5651500" y="1158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2" name="Rectangle 114"/>
          <p:cNvSpPr>
            <a:spLocks noChangeArrowheads="1"/>
          </p:cNvSpPr>
          <p:nvPr/>
        </p:nvSpPr>
        <p:spPr bwMode="auto">
          <a:xfrm>
            <a:off x="5651500" y="3317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3" name="Rectangle 115"/>
          <p:cNvSpPr>
            <a:spLocks noChangeArrowheads="1"/>
          </p:cNvSpPr>
          <p:nvPr/>
        </p:nvSpPr>
        <p:spPr bwMode="auto">
          <a:xfrm>
            <a:off x="5651500" y="5476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4" name="Rectangle 116"/>
          <p:cNvSpPr>
            <a:spLocks noChangeArrowheads="1"/>
          </p:cNvSpPr>
          <p:nvPr/>
        </p:nvSpPr>
        <p:spPr bwMode="auto">
          <a:xfrm>
            <a:off x="5651500" y="7635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5" name="Rectangle 117"/>
          <p:cNvSpPr>
            <a:spLocks noChangeArrowheads="1"/>
          </p:cNvSpPr>
          <p:nvPr/>
        </p:nvSpPr>
        <p:spPr bwMode="auto">
          <a:xfrm>
            <a:off x="5651500" y="9794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6" name="Rectangle 118"/>
          <p:cNvSpPr>
            <a:spLocks noChangeArrowheads="1"/>
          </p:cNvSpPr>
          <p:nvPr/>
        </p:nvSpPr>
        <p:spPr bwMode="auto">
          <a:xfrm>
            <a:off x="5651500" y="11953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7" name="Rectangle 119"/>
          <p:cNvSpPr>
            <a:spLocks noChangeArrowheads="1"/>
          </p:cNvSpPr>
          <p:nvPr/>
        </p:nvSpPr>
        <p:spPr bwMode="auto">
          <a:xfrm>
            <a:off x="5651500" y="14112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8" name="Rectangle 120"/>
          <p:cNvSpPr>
            <a:spLocks noChangeArrowheads="1"/>
          </p:cNvSpPr>
          <p:nvPr/>
        </p:nvSpPr>
        <p:spPr bwMode="auto">
          <a:xfrm>
            <a:off x="5651500" y="16271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29" name="Rectangle 121"/>
          <p:cNvSpPr>
            <a:spLocks noChangeArrowheads="1"/>
          </p:cNvSpPr>
          <p:nvPr/>
        </p:nvSpPr>
        <p:spPr bwMode="auto">
          <a:xfrm>
            <a:off x="5651500" y="18430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530" name="Rectangle 122"/>
          <p:cNvSpPr>
            <a:spLocks noChangeArrowheads="1"/>
          </p:cNvSpPr>
          <p:nvPr/>
        </p:nvSpPr>
        <p:spPr bwMode="auto">
          <a:xfrm>
            <a:off x="5651500" y="2058988"/>
            <a:ext cx="215900"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pic>
        <p:nvPicPr>
          <p:cNvPr id="17531" name="Picture 123"/>
          <p:cNvPicPr>
            <a:picLocks noChangeAspect="1" noChangeArrowheads="1"/>
          </p:cNvPicPr>
          <p:nvPr/>
        </p:nvPicPr>
        <p:blipFill>
          <a:blip r:embed="rId5">
            <a:extLst>
              <a:ext uri="{28A0092B-C50C-407E-A947-70E740481C1C}">
                <a14:useLocalDpi xmlns:a14="http://schemas.microsoft.com/office/drawing/2010/main" val="0"/>
              </a:ext>
            </a:extLst>
          </a:blip>
          <a:srcRect l="59431" t="29285" r="12144" b="49809"/>
          <a:stretch>
            <a:fillRect/>
          </a:stretch>
        </p:blipFill>
        <p:spPr bwMode="auto">
          <a:xfrm>
            <a:off x="2419350" y="1196975"/>
            <a:ext cx="28003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35" name="Picture 127"/>
          <p:cNvPicPr>
            <a:picLocks noChangeAspect="1" noChangeArrowheads="1"/>
          </p:cNvPicPr>
          <p:nvPr/>
        </p:nvPicPr>
        <p:blipFill>
          <a:blip r:embed="rId6">
            <a:extLst>
              <a:ext uri="{28A0092B-C50C-407E-A947-70E740481C1C}">
                <a14:useLocalDpi xmlns:a14="http://schemas.microsoft.com/office/drawing/2010/main" val="0"/>
              </a:ext>
            </a:extLst>
          </a:blip>
          <a:srcRect l="59062" t="29285" r="12144" b="49809"/>
          <a:stretch>
            <a:fillRect/>
          </a:stretch>
        </p:blipFill>
        <p:spPr bwMode="auto">
          <a:xfrm>
            <a:off x="2411413" y="4941888"/>
            <a:ext cx="28352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34" name="Picture 126"/>
          <p:cNvPicPr>
            <a:picLocks noChangeAspect="1" noChangeArrowheads="1"/>
          </p:cNvPicPr>
          <p:nvPr/>
        </p:nvPicPr>
        <p:blipFill>
          <a:blip r:embed="rId7">
            <a:extLst>
              <a:ext uri="{28A0092B-C50C-407E-A947-70E740481C1C}">
                <a14:useLocalDpi xmlns:a14="http://schemas.microsoft.com/office/drawing/2010/main" val="0"/>
              </a:ext>
            </a:extLst>
          </a:blip>
          <a:srcRect l="67368" t="29285" r="12144" b="49809"/>
          <a:stretch>
            <a:fillRect/>
          </a:stretch>
        </p:blipFill>
        <p:spPr bwMode="auto">
          <a:xfrm>
            <a:off x="6919913" y="4941888"/>
            <a:ext cx="20304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par>
                                <p:cTn id="11" presetID="1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1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par>
                                <p:cTn id="20" presetID="1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par>
                                <p:cTn id="23" presetID="1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par>
                                <p:cTn id="26" presetID="1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7505"/>
                                        </p:tgtEl>
                                        <p:attrNameLst>
                                          <p:attrName>style.visibility</p:attrName>
                                        </p:attrNameLst>
                                      </p:cBhvr>
                                      <p:to>
                                        <p:strVal val="visible"/>
                                      </p:to>
                                    </p:set>
                                    <p:animEffect transition="in" filter="slide(fromBottom)">
                                      <p:cBhvr>
                                        <p:cTn id="33" dur="500"/>
                                        <p:tgtEl>
                                          <p:spTgt spid="1750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7518"/>
                                        </p:tgtEl>
                                        <p:attrNameLst>
                                          <p:attrName>style.visibility</p:attrName>
                                        </p:attrNameLst>
                                      </p:cBhvr>
                                      <p:to>
                                        <p:strVal val="visible"/>
                                      </p:to>
                                    </p:set>
                                    <p:animEffect transition="in" filter="slide(fromBottom)">
                                      <p:cBhvr>
                                        <p:cTn id="36" dur="500"/>
                                        <p:tgtEl>
                                          <p:spTgt spid="1751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7519"/>
                                        </p:tgtEl>
                                        <p:attrNameLst>
                                          <p:attrName>style.visibility</p:attrName>
                                        </p:attrNameLst>
                                      </p:cBhvr>
                                      <p:to>
                                        <p:strVal val="visible"/>
                                      </p:to>
                                    </p:set>
                                    <p:animEffect transition="in" filter="slide(fromBottom)">
                                      <p:cBhvr>
                                        <p:cTn id="39" dur="500"/>
                                        <p:tgtEl>
                                          <p:spTgt spid="175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1.11111E-6 -4.04624E-6 L 0.38993 0.00024 " pathEditMode="relative" rAng="0" ptsTypes="AA">
                                      <p:cBhvr>
                                        <p:cTn id="43" dur="2000" fill="hold"/>
                                        <p:tgtEl>
                                          <p:spTgt spid="6"/>
                                        </p:tgtEl>
                                        <p:attrNameLst>
                                          <p:attrName>ppt_x</p:attrName>
                                          <p:attrName>ppt_y</p:attrName>
                                        </p:attrNameLst>
                                      </p:cBhvr>
                                      <p:rCtr x="19497" y="0"/>
                                    </p:animMotion>
                                  </p:childTnLst>
                                </p:cTn>
                              </p:par>
                            </p:childTnLst>
                          </p:cTn>
                        </p:par>
                        <p:par>
                          <p:cTn id="44" fill="hold" nodeType="afterGroup">
                            <p:stCondLst>
                              <p:cond delay="2000"/>
                            </p:stCondLst>
                            <p:childTnLst>
                              <p:par>
                                <p:cTn id="45" presetID="1" presetClass="exit" presetSubtype="0" fill="hold" nodeType="after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75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5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5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5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5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5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5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5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52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7531"/>
                                        </p:tgtEl>
                                        <p:attrNameLst>
                                          <p:attrName>style.visibility</p:attrName>
                                        </p:attrNameLst>
                                      </p:cBhvr>
                                      <p:to>
                                        <p:strVal val="visible"/>
                                      </p:to>
                                    </p:set>
                                    <p:animEffect transition="in" filter="wipe(left)">
                                      <p:cBhvr>
                                        <p:cTn id="71" dur="500"/>
                                        <p:tgtEl>
                                          <p:spTgt spid="175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7532"/>
                                        </p:tgtEl>
                                        <p:attrNameLst>
                                          <p:attrName>style.visibility</p:attrName>
                                        </p:attrNameLst>
                                      </p:cBhvr>
                                      <p:to>
                                        <p:strVal val="visible"/>
                                      </p:to>
                                    </p:set>
                                    <p:animEffect transition="in" filter="wipe(left)">
                                      <p:cBhvr>
                                        <p:cTn id="76" dur="500"/>
                                        <p:tgtEl>
                                          <p:spTgt spid="1753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17530"/>
                                        </p:tgtEl>
                                        <p:attrNameLst>
                                          <p:attrName>ppt_w</p:attrName>
                                        </p:attrNameLst>
                                      </p:cBhvr>
                                      <p:tavLst>
                                        <p:tav tm="0">
                                          <p:val>
                                            <p:strVal val="ppt_w"/>
                                          </p:val>
                                        </p:tav>
                                        <p:tav tm="100000">
                                          <p:val>
                                            <p:fltVal val="0"/>
                                          </p:val>
                                        </p:tav>
                                      </p:tavLst>
                                    </p:anim>
                                    <p:anim calcmode="lin" valueType="num">
                                      <p:cBhvr>
                                        <p:cTn id="81" dur="500"/>
                                        <p:tgtEl>
                                          <p:spTgt spid="17530"/>
                                        </p:tgtEl>
                                        <p:attrNameLst>
                                          <p:attrName>ppt_h</p:attrName>
                                        </p:attrNameLst>
                                      </p:cBhvr>
                                      <p:tavLst>
                                        <p:tav tm="0">
                                          <p:val>
                                            <p:strVal val="ppt_h"/>
                                          </p:val>
                                        </p:tav>
                                        <p:tav tm="100000">
                                          <p:val>
                                            <p:fltVal val="0"/>
                                          </p:val>
                                        </p:tav>
                                      </p:tavLst>
                                    </p:anim>
                                    <p:set>
                                      <p:cBhvr>
                                        <p:cTn id="82" dur="1" fill="hold">
                                          <p:stCondLst>
                                            <p:cond delay="499"/>
                                          </p:stCondLst>
                                        </p:cTn>
                                        <p:tgtEl>
                                          <p:spTgt spid="17530"/>
                                        </p:tgtEl>
                                        <p:attrNameLst>
                                          <p:attrName>style.visibility</p:attrName>
                                        </p:attrNameLst>
                                      </p:cBhvr>
                                      <p:to>
                                        <p:strVal val="hidden"/>
                                      </p:to>
                                    </p:set>
                                  </p:childTnLst>
                                </p:cTn>
                              </p:par>
                            </p:childTnLst>
                          </p:cTn>
                        </p:par>
                        <p:par>
                          <p:cTn id="83" fill="hold" nodeType="afterGroup">
                            <p:stCondLst>
                              <p:cond delay="500"/>
                            </p:stCondLst>
                            <p:childTnLst>
                              <p:par>
                                <p:cTn id="84" presetID="23" presetClass="exit" presetSubtype="32" fill="hold" grpId="1" nodeType="afterEffect">
                                  <p:stCondLst>
                                    <p:cond delay="0"/>
                                  </p:stCondLst>
                                  <p:childTnLst>
                                    <p:anim calcmode="lin" valueType="num">
                                      <p:cBhvr>
                                        <p:cTn id="85" dur="500"/>
                                        <p:tgtEl>
                                          <p:spTgt spid="17529"/>
                                        </p:tgtEl>
                                        <p:attrNameLst>
                                          <p:attrName>ppt_w</p:attrName>
                                        </p:attrNameLst>
                                      </p:cBhvr>
                                      <p:tavLst>
                                        <p:tav tm="0">
                                          <p:val>
                                            <p:strVal val="ppt_w"/>
                                          </p:val>
                                        </p:tav>
                                        <p:tav tm="100000">
                                          <p:val>
                                            <p:fltVal val="0"/>
                                          </p:val>
                                        </p:tav>
                                      </p:tavLst>
                                    </p:anim>
                                    <p:anim calcmode="lin" valueType="num">
                                      <p:cBhvr>
                                        <p:cTn id="86" dur="500"/>
                                        <p:tgtEl>
                                          <p:spTgt spid="17529"/>
                                        </p:tgtEl>
                                        <p:attrNameLst>
                                          <p:attrName>ppt_h</p:attrName>
                                        </p:attrNameLst>
                                      </p:cBhvr>
                                      <p:tavLst>
                                        <p:tav tm="0">
                                          <p:val>
                                            <p:strVal val="ppt_h"/>
                                          </p:val>
                                        </p:tav>
                                        <p:tav tm="100000">
                                          <p:val>
                                            <p:fltVal val="0"/>
                                          </p:val>
                                        </p:tav>
                                      </p:tavLst>
                                    </p:anim>
                                    <p:set>
                                      <p:cBhvr>
                                        <p:cTn id="87" dur="1" fill="hold">
                                          <p:stCondLst>
                                            <p:cond delay="499"/>
                                          </p:stCondLst>
                                        </p:cTn>
                                        <p:tgtEl>
                                          <p:spTgt spid="17529"/>
                                        </p:tgtEl>
                                        <p:attrNameLst>
                                          <p:attrName>style.visibility</p:attrName>
                                        </p:attrNameLst>
                                      </p:cBhvr>
                                      <p:to>
                                        <p:strVal val="hidden"/>
                                      </p:to>
                                    </p:set>
                                  </p:childTnLst>
                                </p:cTn>
                              </p:par>
                            </p:childTnLst>
                          </p:cTn>
                        </p:par>
                        <p:par>
                          <p:cTn id="88" fill="hold" nodeType="afterGroup">
                            <p:stCondLst>
                              <p:cond delay="1000"/>
                            </p:stCondLst>
                            <p:childTnLst>
                              <p:par>
                                <p:cTn id="89" presetID="23" presetClass="exit" presetSubtype="32" fill="hold" grpId="1" nodeType="afterEffect">
                                  <p:stCondLst>
                                    <p:cond delay="0"/>
                                  </p:stCondLst>
                                  <p:childTnLst>
                                    <p:anim calcmode="lin" valueType="num">
                                      <p:cBhvr>
                                        <p:cTn id="90" dur="500"/>
                                        <p:tgtEl>
                                          <p:spTgt spid="17528"/>
                                        </p:tgtEl>
                                        <p:attrNameLst>
                                          <p:attrName>ppt_w</p:attrName>
                                        </p:attrNameLst>
                                      </p:cBhvr>
                                      <p:tavLst>
                                        <p:tav tm="0">
                                          <p:val>
                                            <p:strVal val="ppt_w"/>
                                          </p:val>
                                        </p:tav>
                                        <p:tav tm="100000">
                                          <p:val>
                                            <p:fltVal val="0"/>
                                          </p:val>
                                        </p:tav>
                                      </p:tavLst>
                                    </p:anim>
                                    <p:anim calcmode="lin" valueType="num">
                                      <p:cBhvr>
                                        <p:cTn id="91" dur="500"/>
                                        <p:tgtEl>
                                          <p:spTgt spid="17528"/>
                                        </p:tgtEl>
                                        <p:attrNameLst>
                                          <p:attrName>ppt_h</p:attrName>
                                        </p:attrNameLst>
                                      </p:cBhvr>
                                      <p:tavLst>
                                        <p:tav tm="0">
                                          <p:val>
                                            <p:strVal val="ppt_h"/>
                                          </p:val>
                                        </p:tav>
                                        <p:tav tm="100000">
                                          <p:val>
                                            <p:fltVal val="0"/>
                                          </p:val>
                                        </p:tav>
                                      </p:tavLst>
                                    </p:anim>
                                    <p:set>
                                      <p:cBhvr>
                                        <p:cTn id="92" dur="1" fill="hold">
                                          <p:stCondLst>
                                            <p:cond delay="499"/>
                                          </p:stCondLst>
                                        </p:cTn>
                                        <p:tgtEl>
                                          <p:spTgt spid="17528"/>
                                        </p:tgtEl>
                                        <p:attrNameLst>
                                          <p:attrName>style.visibility</p:attrName>
                                        </p:attrNameLst>
                                      </p:cBhvr>
                                      <p:to>
                                        <p:strVal val="hidden"/>
                                      </p:to>
                                    </p:set>
                                  </p:childTnLst>
                                </p:cTn>
                              </p:par>
                            </p:childTnLst>
                          </p:cTn>
                        </p:par>
                        <p:par>
                          <p:cTn id="93" fill="hold" nodeType="afterGroup">
                            <p:stCondLst>
                              <p:cond delay="1500"/>
                            </p:stCondLst>
                            <p:childTnLst>
                              <p:par>
                                <p:cTn id="94" presetID="23" presetClass="exit" presetSubtype="32" fill="hold" grpId="1" nodeType="afterEffect">
                                  <p:stCondLst>
                                    <p:cond delay="0"/>
                                  </p:stCondLst>
                                  <p:childTnLst>
                                    <p:anim calcmode="lin" valueType="num">
                                      <p:cBhvr>
                                        <p:cTn id="95" dur="500"/>
                                        <p:tgtEl>
                                          <p:spTgt spid="17527"/>
                                        </p:tgtEl>
                                        <p:attrNameLst>
                                          <p:attrName>ppt_w</p:attrName>
                                        </p:attrNameLst>
                                      </p:cBhvr>
                                      <p:tavLst>
                                        <p:tav tm="0">
                                          <p:val>
                                            <p:strVal val="ppt_w"/>
                                          </p:val>
                                        </p:tav>
                                        <p:tav tm="100000">
                                          <p:val>
                                            <p:fltVal val="0"/>
                                          </p:val>
                                        </p:tav>
                                      </p:tavLst>
                                    </p:anim>
                                    <p:anim calcmode="lin" valueType="num">
                                      <p:cBhvr>
                                        <p:cTn id="96" dur="500"/>
                                        <p:tgtEl>
                                          <p:spTgt spid="17527"/>
                                        </p:tgtEl>
                                        <p:attrNameLst>
                                          <p:attrName>ppt_h</p:attrName>
                                        </p:attrNameLst>
                                      </p:cBhvr>
                                      <p:tavLst>
                                        <p:tav tm="0">
                                          <p:val>
                                            <p:strVal val="ppt_h"/>
                                          </p:val>
                                        </p:tav>
                                        <p:tav tm="100000">
                                          <p:val>
                                            <p:fltVal val="0"/>
                                          </p:val>
                                        </p:tav>
                                      </p:tavLst>
                                    </p:anim>
                                    <p:set>
                                      <p:cBhvr>
                                        <p:cTn id="97" dur="1" fill="hold">
                                          <p:stCondLst>
                                            <p:cond delay="499"/>
                                          </p:stCondLst>
                                        </p:cTn>
                                        <p:tgtEl>
                                          <p:spTgt spid="17527"/>
                                        </p:tgtEl>
                                        <p:attrNameLst>
                                          <p:attrName>style.visibility</p:attrName>
                                        </p:attrNameLst>
                                      </p:cBhvr>
                                      <p:to>
                                        <p:strVal val="hidden"/>
                                      </p:to>
                                    </p:set>
                                  </p:childTnLst>
                                </p:cTn>
                              </p:par>
                            </p:childTnLst>
                          </p:cTn>
                        </p:par>
                        <p:par>
                          <p:cTn id="98" fill="hold" nodeType="afterGroup">
                            <p:stCondLst>
                              <p:cond delay="2000"/>
                            </p:stCondLst>
                            <p:childTnLst>
                              <p:par>
                                <p:cTn id="99" presetID="23" presetClass="exit" presetSubtype="32" fill="hold" grpId="1" nodeType="afterEffect">
                                  <p:stCondLst>
                                    <p:cond delay="0"/>
                                  </p:stCondLst>
                                  <p:childTnLst>
                                    <p:anim calcmode="lin" valueType="num">
                                      <p:cBhvr>
                                        <p:cTn id="100" dur="500"/>
                                        <p:tgtEl>
                                          <p:spTgt spid="17526"/>
                                        </p:tgtEl>
                                        <p:attrNameLst>
                                          <p:attrName>ppt_w</p:attrName>
                                        </p:attrNameLst>
                                      </p:cBhvr>
                                      <p:tavLst>
                                        <p:tav tm="0">
                                          <p:val>
                                            <p:strVal val="ppt_w"/>
                                          </p:val>
                                        </p:tav>
                                        <p:tav tm="100000">
                                          <p:val>
                                            <p:fltVal val="0"/>
                                          </p:val>
                                        </p:tav>
                                      </p:tavLst>
                                    </p:anim>
                                    <p:anim calcmode="lin" valueType="num">
                                      <p:cBhvr>
                                        <p:cTn id="101" dur="500"/>
                                        <p:tgtEl>
                                          <p:spTgt spid="17526"/>
                                        </p:tgtEl>
                                        <p:attrNameLst>
                                          <p:attrName>ppt_h</p:attrName>
                                        </p:attrNameLst>
                                      </p:cBhvr>
                                      <p:tavLst>
                                        <p:tav tm="0">
                                          <p:val>
                                            <p:strVal val="ppt_h"/>
                                          </p:val>
                                        </p:tav>
                                        <p:tav tm="100000">
                                          <p:val>
                                            <p:fltVal val="0"/>
                                          </p:val>
                                        </p:tav>
                                      </p:tavLst>
                                    </p:anim>
                                    <p:set>
                                      <p:cBhvr>
                                        <p:cTn id="102" dur="1" fill="hold">
                                          <p:stCondLst>
                                            <p:cond delay="499"/>
                                          </p:stCondLst>
                                        </p:cTn>
                                        <p:tgtEl>
                                          <p:spTgt spid="17526"/>
                                        </p:tgtEl>
                                        <p:attrNameLst>
                                          <p:attrName>style.visibility</p:attrName>
                                        </p:attrNameLst>
                                      </p:cBhvr>
                                      <p:to>
                                        <p:strVal val="hidden"/>
                                      </p:to>
                                    </p:set>
                                  </p:childTnLst>
                                </p:cTn>
                              </p:par>
                            </p:childTnLst>
                          </p:cTn>
                        </p:par>
                        <p:par>
                          <p:cTn id="103" fill="hold" nodeType="afterGroup">
                            <p:stCondLst>
                              <p:cond delay="2500"/>
                            </p:stCondLst>
                            <p:childTnLst>
                              <p:par>
                                <p:cTn id="104" presetID="23" presetClass="exit" presetSubtype="32" fill="hold" grpId="1" nodeType="afterEffect">
                                  <p:stCondLst>
                                    <p:cond delay="0"/>
                                  </p:stCondLst>
                                  <p:childTnLst>
                                    <p:anim calcmode="lin" valueType="num">
                                      <p:cBhvr>
                                        <p:cTn id="105" dur="500"/>
                                        <p:tgtEl>
                                          <p:spTgt spid="17525"/>
                                        </p:tgtEl>
                                        <p:attrNameLst>
                                          <p:attrName>ppt_w</p:attrName>
                                        </p:attrNameLst>
                                      </p:cBhvr>
                                      <p:tavLst>
                                        <p:tav tm="0">
                                          <p:val>
                                            <p:strVal val="ppt_w"/>
                                          </p:val>
                                        </p:tav>
                                        <p:tav tm="100000">
                                          <p:val>
                                            <p:fltVal val="0"/>
                                          </p:val>
                                        </p:tav>
                                      </p:tavLst>
                                    </p:anim>
                                    <p:anim calcmode="lin" valueType="num">
                                      <p:cBhvr>
                                        <p:cTn id="106" dur="500"/>
                                        <p:tgtEl>
                                          <p:spTgt spid="17525"/>
                                        </p:tgtEl>
                                        <p:attrNameLst>
                                          <p:attrName>ppt_h</p:attrName>
                                        </p:attrNameLst>
                                      </p:cBhvr>
                                      <p:tavLst>
                                        <p:tav tm="0">
                                          <p:val>
                                            <p:strVal val="ppt_h"/>
                                          </p:val>
                                        </p:tav>
                                        <p:tav tm="100000">
                                          <p:val>
                                            <p:fltVal val="0"/>
                                          </p:val>
                                        </p:tav>
                                      </p:tavLst>
                                    </p:anim>
                                    <p:set>
                                      <p:cBhvr>
                                        <p:cTn id="107" dur="1" fill="hold">
                                          <p:stCondLst>
                                            <p:cond delay="499"/>
                                          </p:stCondLst>
                                        </p:cTn>
                                        <p:tgtEl>
                                          <p:spTgt spid="17525"/>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1753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xit" presetSubtype="32" fill="hold" nodeType="clickEffect">
                                  <p:stCondLst>
                                    <p:cond delay="0"/>
                                  </p:stCondLst>
                                  <p:childTnLst>
                                    <p:anim calcmode="lin" valueType="num">
                                      <p:cBhvr>
                                        <p:cTn id="115" dur="500"/>
                                        <p:tgtEl>
                                          <p:spTgt spid="9"/>
                                        </p:tgtEl>
                                        <p:attrNameLst>
                                          <p:attrName>ppt_w</p:attrName>
                                        </p:attrNameLst>
                                      </p:cBhvr>
                                      <p:tavLst>
                                        <p:tav tm="0">
                                          <p:val>
                                            <p:strVal val="ppt_w"/>
                                          </p:val>
                                        </p:tav>
                                        <p:tav tm="100000">
                                          <p:val>
                                            <p:fltVal val="0"/>
                                          </p:val>
                                        </p:tav>
                                      </p:tavLst>
                                    </p:anim>
                                    <p:anim calcmode="lin" valueType="num">
                                      <p:cBhvr>
                                        <p:cTn id="116" dur="500"/>
                                        <p:tgtEl>
                                          <p:spTgt spid="9"/>
                                        </p:tgtEl>
                                        <p:attrNameLst>
                                          <p:attrName>ppt_h</p:attrName>
                                        </p:attrNameLst>
                                      </p:cBhvr>
                                      <p:tavLst>
                                        <p:tav tm="0">
                                          <p:val>
                                            <p:strVal val="ppt_h"/>
                                          </p:val>
                                        </p:tav>
                                        <p:tav tm="100000">
                                          <p:val>
                                            <p:fltVal val="0"/>
                                          </p:val>
                                        </p:tav>
                                      </p:tavLst>
                                    </p:anim>
                                    <p:set>
                                      <p:cBhvr>
                                        <p:cTn id="117" dur="1" fill="hold">
                                          <p:stCondLst>
                                            <p:cond delay="499"/>
                                          </p:stCondLst>
                                        </p:cTn>
                                        <p:tgtEl>
                                          <p:spTgt spid="9"/>
                                        </p:tgtEl>
                                        <p:attrNameLst>
                                          <p:attrName>style.visibility</p:attrName>
                                        </p:attrNameLst>
                                      </p:cBhvr>
                                      <p:to>
                                        <p:strVal val="hidden"/>
                                      </p:to>
                                    </p:set>
                                  </p:childTnLst>
                                </p:cTn>
                              </p:par>
                            </p:childTnLst>
                          </p:cTn>
                        </p:par>
                        <p:par>
                          <p:cTn id="118" fill="hold" nodeType="afterGroup">
                            <p:stCondLst>
                              <p:cond delay="500"/>
                            </p:stCondLst>
                            <p:childTnLst>
                              <p:par>
                                <p:cTn id="119" presetID="23" presetClass="exit" presetSubtype="32" fill="hold" nodeType="afterEffect">
                                  <p:stCondLst>
                                    <p:cond delay="0"/>
                                  </p:stCondLst>
                                  <p:childTnLst>
                                    <p:anim calcmode="lin" valueType="num">
                                      <p:cBhvr>
                                        <p:cTn id="120" dur="500"/>
                                        <p:tgtEl>
                                          <p:spTgt spid="8"/>
                                        </p:tgtEl>
                                        <p:attrNameLst>
                                          <p:attrName>ppt_w</p:attrName>
                                        </p:attrNameLst>
                                      </p:cBhvr>
                                      <p:tavLst>
                                        <p:tav tm="0">
                                          <p:val>
                                            <p:strVal val="ppt_w"/>
                                          </p:val>
                                        </p:tav>
                                        <p:tav tm="100000">
                                          <p:val>
                                            <p:fltVal val="0"/>
                                          </p:val>
                                        </p:tav>
                                      </p:tavLst>
                                    </p:anim>
                                    <p:anim calcmode="lin" valueType="num">
                                      <p:cBhvr>
                                        <p:cTn id="121" dur="500"/>
                                        <p:tgtEl>
                                          <p:spTgt spid="8"/>
                                        </p:tgtEl>
                                        <p:attrNameLst>
                                          <p:attrName>ppt_h</p:attrName>
                                        </p:attrNameLst>
                                      </p:cBhvr>
                                      <p:tavLst>
                                        <p:tav tm="0">
                                          <p:val>
                                            <p:strVal val="ppt_h"/>
                                          </p:val>
                                        </p:tav>
                                        <p:tav tm="100000">
                                          <p:val>
                                            <p:fltVal val="0"/>
                                          </p:val>
                                        </p:tav>
                                      </p:tavLst>
                                    </p:anim>
                                    <p:set>
                                      <p:cBhvr>
                                        <p:cTn id="122" dur="1" fill="hold">
                                          <p:stCondLst>
                                            <p:cond delay="499"/>
                                          </p:stCondLst>
                                        </p:cTn>
                                        <p:tgtEl>
                                          <p:spTgt spid="8"/>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1753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0" presetClass="path" presetSubtype="0" accel="50000" decel="50000" fill="hold" nodeType="clickEffect">
                                  <p:stCondLst>
                                    <p:cond delay="0"/>
                                  </p:stCondLst>
                                  <p:childTnLst>
                                    <p:animMotion origin="layout" path="M 1.66667E-6 -4.21965E-6 L -0.40712 -0.00185 " pathEditMode="relative" rAng="0" ptsTypes="AA">
                                      <p:cBhvr>
                                        <p:cTn id="130" dur="2000" fill="hold"/>
                                        <p:tgtEl>
                                          <p:spTgt spid="17534"/>
                                        </p:tgtEl>
                                        <p:attrNameLst>
                                          <p:attrName>ppt_x</p:attrName>
                                          <p:attrName>ppt_y</p:attrName>
                                        </p:attrNameLst>
                                      </p:cBhvr>
                                      <p:rCtr x="-20365"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5" grpId="0" animBg="1"/>
      <p:bldP spid="17518" grpId="0" animBg="1"/>
      <p:bldP spid="17519" grpId="0" animBg="1"/>
      <p:bldP spid="17521" grpId="0" animBg="1"/>
      <p:bldP spid="17522" grpId="0" animBg="1"/>
      <p:bldP spid="17523" grpId="0" animBg="1"/>
      <p:bldP spid="17524" grpId="0" animBg="1"/>
      <p:bldP spid="17525" grpId="0" animBg="1"/>
      <p:bldP spid="17525" grpId="1" animBg="1"/>
      <p:bldP spid="17526" grpId="0" animBg="1"/>
      <p:bldP spid="17526" grpId="1" animBg="1"/>
      <p:bldP spid="17527" grpId="0" animBg="1"/>
      <p:bldP spid="17527" grpId="1" animBg="1"/>
      <p:bldP spid="17528" grpId="0" animBg="1"/>
      <p:bldP spid="17528" grpId="1" animBg="1"/>
      <p:bldP spid="17529" grpId="0" animBg="1"/>
      <p:bldP spid="17529" grpId="1" animBg="1"/>
      <p:bldP spid="17530" grpId="0" animBg="1"/>
      <p:bldP spid="1753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62"/>
          <p:cNvSpPr>
            <a:spLocks noChangeArrowheads="1"/>
          </p:cNvSpPr>
          <p:nvPr/>
        </p:nvSpPr>
        <p:spPr bwMode="auto">
          <a:xfrm>
            <a:off x="6537325" y="2501900"/>
            <a:ext cx="107950" cy="13017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579" name="Title 1"/>
          <p:cNvSpPr>
            <a:spLocks noGrp="1"/>
          </p:cNvSpPr>
          <p:nvPr>
            <p:ph type="ctrTitle" idx="4294967295"/>
          </p:nvPr>
        </p:nvSpPr>
        <p:spPr>
          <a:xfrm>
            <a:off x="672851" y="-33940"/>
            <a:ext cx="9144000" cy="927100"/>
          </a:xfrm>
        </p:spPr>
        <p:txBody>
          <a:bodyPr/>
          <a:lstStyle/>
          <a:p>
            <a:pPr algn="l" eaLnBrk="1" hangingPunct="1"/>
            <a:r>
              <a:rPr lang="en-GB" altLang="en-US" sz="3600" dirty="0"/>
              <a:t>Continuing Column Subtraction</a:t>
            </a:r>
          </a:p>
        </p:txBody>
      </p:sp>
      <p:sp>
        <p:nvSpPr>
          <p:cNvPr id="45" name="Subtitle 2"/>
          <p:cNvSpPr>
            <a:spLocks noGrp="1"/>
          </p:cNvSpPr>
          <p:nvPr>
            <p:ph type="subTitle" idx="4294967295"/>
          </p:nvPr>
        </p:nvSpPr>
        <p:spPr>
          <a:xfrm>
            <a:off x="664756" y="863600"/>
            <a:ext cx="7615643" cy="574675"/>
          </a:xfrm>
        </p:spPr>
        <p:txBody>
          <a:bodyPr/>
          <a:lstStyle/>
          <a:p>
            <a:pPr algn="l" eaLnBrk="1" hangingPunct="1">
              <a:spcBef>
                <a:spcPts val="600"/>
              </a:spcBef>
              <a:spcAft>
                <a:spcPts val="600"/>
              </a:spcAft>
              <a:defRPr/>
            </a:pPr>
            <a:r>
              <a:rPr lang="en-GB" sz="2400" dirty="0">
                <a:solidFill>
                  <a:schemeClr val="tx1"/>
                </a:solidFill>
                <a:ea typeface="MS PGothic" pitchFamily="34" charset="-128"/>
              </a:rPr>
              <a:t>e.g. 321 - 157</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
        <p:nvSpPr>
          <p:cNvPr id="24580" name="TextBox 2"/>
          <p:cNvSpPr txBox="1">
            <a:spLocks noChangeArrowheads="1"/>
          </p:cNvSpPr>
          <p:nvPr/>
        </p:nvSpPr>
        <p:spPr bwMode="auto">
          <a:xfrm>
            <a:off x="1908175" y="2941638"/>
            <a:ext cx="7191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H</a:t>
            </a:r>
          </a:p>
        </p:txBody>
      </p:sp>
      <p:sp>
        <p:nvSpPr>
          <p:cNvPr id="24581" name="TextBox 32"/>
          <p:cNvSpPr txBox="1">
            <a:spLocks noChangeArrowheads="1"/>
          </p:cNvSpPr>
          <p:nvPr/>
        </p:nvSpPr>
        <p:spPr bwMode="auto">
          <a:xfrm>
            <a:off x="4256088" y="2941638"/>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T</a:t>
            </a:r>
          </a:p>
        </p:txBody>
      </p:sp>
      <p:sp>
        <p:nvSpPr>
          <p:cNvPr id="24582" name="TextBox 43"/>
          <p:cNvSpPr txBox="1">
            <a:spLocks noChangeArrowheads="1"/>
          </p:cNvSpPr>
          <p:nvPr/>
        </p:nvSpPr>
        <p:spPr bwMode="auto">
          <a:xfrm>
            <a:off x="6515100" y="2924175"/>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U</a:t>
            </a:r>
          </a:p>
        </p:txBody>
      </p:sp>
      <p:sp>
        <p:nvSpPr>
          <p:cNvPr id="24584" name="TextBox 37"/>
          <p:cNvSpPr txBox="1">
            <a:spLocks noChangeArrowheads="1"/>
          </p:cNvSpPr>
          <p:nvPr/>
        </p:nvSpPr>
        <p:spPr bwMode="auto">
          <a:xfrm>
            <a:off x="1646238" y="3749675"/>
            <a:ext cx="1223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300</a:t>
            </a:r>
          </a:p>
        </p:txBody>
      </p:sp>
      <p:sp>
        <p:nvSpPr>
          <p:cNvPr id="24585" name="TextBox 38"/>
          <p:cNvSpPr txBox="1">
            <a:spLocks noChangeArrowheads="1"/>
          </p:cNvSpPr>
          <p:nvPr/>
        </p:nvSpPr>
        <p:spPr bwMode="auto">
          <a:xfrm>
            <a:off x="4252913" y="3749675"/>
            <a:ext cx="719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20</a:t>
            </a:r>
          </a:p>
        </p:txBody>
      </p:sp>
      <p:sp>
        <p:nvSpPr>
          <p:cNvPr id="24586" name="TextBox 39"/>
          <p:cNvSpPr txBox="1">
            <a:spLocks noChangeArrowheads="1"/>
          </p:cNvSpPr>
          <p:nvPr/>
        </p:nvSpPr>
        <p:spPr bwMode="auto">
          <a:xfrm>
            <a:off x="6515100" y="3749675"/>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a:t>
            </a:r>
          </a:p>
        </p:txBody>
      </p:sp>
      <p:sp>
        <p:nvSpPr>
          <p:cNvPr id="24587" name="TextBox 40"/>
          <p:cNvSpPr txBox="1">
            <a:spLocks noChangeArrowheads="1"/>
          </p:cNvSpPr>
          <p:nvPr/>
        </p:nvSpPr>
        <p:spPr bwMode="auto">
          <a:xfrm>
            <a:off x="1646238" y="4438650"/>
            <a:ext cx="1223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100</a:t>
            </a:r>
          </a:p>
        </p:txBody>
      </p:sp>
      <p:sp>
        <p:nvSpPr>
          <p:cNvPr id="24588" name="TextBox 41"/>
          <p:cNvSpPr txBox="1">
            <a:spLocks noChangeArrowheads="1"/>
          </p:cNvSpPr>
          <p:nvPr/>
        </p:nvSpPr>
        <p:spPr bwMode="auto">
          <a:xfrm>
            <a:off x="4252913" y="443865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50</a:t>
            </a:r>
          </a:p>
        </p:txBody>
      </p:sp>
      <p:sp>
        <p:nvSpPr>
          <p:cNvPr id="24589" name="TextBox 42"/>
          <p:cNvSpPr txBox="1">
            <a:spLocks noChangeArrowheads="1"/>
          </p:cNvSpPr>
          <p:nvPr/>
        </p:nvSpPr>
        <p:spPr bwMode="auto">
          <a:xfrm>
            <a:off x="6516688" y="4438650"/>
            <a:ext cx="719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7</a:t>
            </a:r>
          </a:p>
        </p:txBody>
      </p:sp>
      <p:sp>
        <p:nvSpPr>
          <p:cNvPr id="24590" name="TextBox 45"/>
          <p:cNvSpPr txBox="1">
            <a:spLocks noChangeArrowheads="1"/>
          </p:cNvSpPr>
          <p:nvPr/>
        </p:nvSpPr>
        <p:spPr bwMode="auto">
          <a:xfrm>
            <a:off x="966788" y="4408488"/>
            <a:ext cx="828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a:t>
            </a:r>
          </a:p>
        </p:txBody>
      </p:sp>
      <p:cxnSp>
        <p:nvCxnSpPr>
          <p:cNvPr id="24591" name="Straight Connector 4"/>
          <p:cNvCxnSpPr>
            <a:cxnSpLocks noChangeShapeType="1"/>
          </p:cNvCxnSpPr>
          <p:nvPr/>
        </p:nvCxnSpPr>
        <p:spPr bwMode="auto">
          <a:xfrm>
            <a:off x="966788" y="5054600"/>
            <a:ext cx="691832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nvGrpSpPr>
          <p:cNvPr id="24592" name="Group 52"/>
          <p:cNvGrpSpPr>
            <a:grpSpLocks/>
          </p:cNvGrpSpPr>
          <p:nvPr/>
        </p:nvGrpSpPr>
        <p:grpSpPr bwMode="auto">
          <a:xfrm>
            <a:off x="4424363" y="1362075"/>
            <a:ext cx="107950" cy="1295400"/>
            <a:chOff x="975" y="1298"/>
            <a:chExt cx="272" cy="2722"/>
          </a:xfrm>
        </p:grpSpPr>
        <p:sp>
          <p:nvSpPr>
            <p:cNvPr id="2473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4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59" name="Group 52"/>
          <p:cNvGrpSpPr>
            <a:grpSpLocks/>
          </p:cNvGrpSpPr>
          <p:nvPr/>
        </p:nvGrpSpPr>
        <p:grpSpPr bwMode="auto">
          <a:xfrm>
            <a:off x="4616450" y="1427163"/>
            <a:ext cx="107950" cy="1295400"/>
            <a:chOff x="975" y="1298"/>
            <a:chExt cx="272" cy="2722"/>
          </a:xfrm>
        </p:grpSpPr>
        <p:sp>
          <p:nvSpPr>
            <p:cNvPr id="2472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3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sp>
        <p:nvSpPr>
          <p:cNvPr id="85" name="Rectangle 53"/>
          <p:cNvSpPr>
            <a:spLocks noChangeArrowheads="1"/>
          </p:cNvSpPr>
          <p:nvPr/>
        </p:nvSpPr>
        <p:spPr bwMode="auto">
          <a:xfrm>
            <a:off x="7091363" y="2392363"/>
            <a:ext cx="107950" cy="12858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09" name="Rectangle 53"/>
          <p:cNvSpPr>
            <a:spLocks noChangeArrowheads="1"/>
          </p:cNvSpPr>
          <p:nvPr/>
        </p:nvSpPr>
        <p:spPr bwMode="auto">
          <a:xfrm>
            <a:off x="6537325" y="1336675"/>
            <a:ext cx="107950" cy="12858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0" name="Rectangle 54"/>
          <p:cNvSpPr>
            <a:spLocks noChangeArrowheads="1"/>
          </p:cNvSpPr>
          <p:nvPr/>
        </p:nvSpPr>
        <p:spPr bwMode="auto">
          <a:xfrm>
            <a:off x="6537325" y="1465263"/>
            <a:ext cx="107950" cy="13017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1" name="Rectangle 55"/>
          <p:cNvSpPr>
            <a:spLocks noChangeArrowheads="1"/>
          </p:cNvSpPr>
          <p:nvPr/>
        </p:nvSpPr>
        <p:spPr bwMode="auto">
          <a:xfrm>
            <a:off x="6537325" y="1595438"/>
            <a:ext cx="107950" cy="13017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2" name="Rectangle 56"/>
          <p:cNvSpPr>
            <a:spLocks noChangeArrowheads="1"/>
          </p:cNvSpPr>
          <p:nvPr/>
        </p:nvSpPr>
        <p:spPr bwMode="auto">
          <a:xfrm>
            <a:off x="6537325" y="1725613"/>
            <a:ext cx="107950" cy="12858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3" name="Rectangle 57"/>
          <p:cNvSpPr>
            <a:spLocks noChangeArrowheads="1"/>
          </p:cNvSpPr>
          <p:nvPr/>
        </p:nvSpPr>
        <p:spPr bwMode="auto">
          <a:xfrm>
            <a:off x="6537325" y="1854200"/>
            <a:ext cx="107950" cy="13017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4" name="Rectangle 58"/>
          <p:cNvSpPr>
            <a:spLocks noChangeArrowheads="1"/>
          </p:cNvSpPr>
          <p:nvPr/>
        </p:nvSpPr>
        <p:spPr bwMode="auto">
          <a:xfrm>
            <a:off x="6537325" y="1984375"/>
            <a:ext cx="107950" cy="12858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5" name="Rectangle 59"/>
          <p:cNvSpPr>
            <a:spLocks noChangeArrowheads="1"/>
          </p:cNvSpPr>
          <p:nvPr/>
        </p:nvSpPr>
        <p:spPr bwMode="auto">
          <a:xfrm>
            <a:off x="6537325" y="2112963"/>
            <a:ext cx="107950" cy="130175"/>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6" name="Rectangle 60"/>
          <p:cNvSpPr>
            <a:spLocks noChangeArrowheads="1"/>
          </p:cNvSpPr>
          <p:nvPr/>
        </p:nvSpPr>
        <p:spPr bwMode="auto">
          <a:xfrm>
            <a:off x="6537325" y="2243138"/>
            <a:ext cx="107950" cy="12858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7" name="Rectangle 61"/>
          <p:cNvSpPr>
            <a:spLocks noChangeArrowheads="1"/>
          </p:cNvSpPr>
          <p:nvPr/>
        </p:nvSpPr>
        <p:spPr bwMode="auto">
          <a:xfrm>
            <a:off x="6537325" y="2373313"/>
            <a:ext cx="107950" cy="12858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nvGrpSpPr>
          <p:cNvPr id="119" name="Group 118"/>
          <p:cNvGrpSpPr/>
          <p:nvPr/>
        </p:nvGrpSpPr>
        <p:grpSpPr>
          <a:xfrm>
            <a:off x="2483379" y="1642490"/>
            <a:ext cx="1080808" cy="1295290"/>
            <a:chOff x="4148426" y="1086619"/>
            <a:chExt cx="1080808" cy="1295290"/>
          </a:xfrm>
          <a:solidFill>
            <a:schemeClr val="accent1">
              <a:lumMod val="90000"/>
            </a:schemeClr>
          </a:solidFill>
        </p:grpSpPr>
        <p:grpSp>
          <p:nvGrpSpPr>
            <p:cNvPr id="120" name="Group 52"/>
            <p:cNvGrpSpPr>
              <a:grpSpLocks/>
            </p:cNvGrpSpPr>
            <p:nvPr/>
          </p:nvGrpSpPr>
          <p:grpSpPr bwMode="auto">
            <a:xfrm>
              <a:off x="4148426" y="1086667"/>
              <a:ext cx="107950" cy="1295242"/>
              <a:chOff x="975" y="1298"/>
              <a:chExt cx="272" cy="2722"/>
            </a:xfrm>
            <a:grpFill/>
          </p:grpSpPr>
          <p:sp>
            <p:nvSpPr>
              <p:cNvPr id="22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2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1" name="Group 52"/>
            <p:cNvGrpSpPr>
              <a:grpSpLocks/>
            </p:cNvGrpSpPr>
            <p:nvPr/>
          </p:nvGrpSpPr>
          <p:grpSpPr bwMode="auto">
            <a:xfrm>
              <a:off x="4256376" y="1086667"/>
              <a:ext cx="107950" cy="1295242"/>
              <a:chOff x="975" y="1298"/>
              <a:chExt cx="272" cy="2722"/>
            </a:xfrm>
            <a:grpFill/>
          </p:grpSpPr>
          <p:sp>
            <p:nvSpPr>
              <p:cNvPr id="21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1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2" name="Group 52"/>
            <p:cNvGrpSpPr>
              <a:grpSpLocks/>
            </p:cNvGrpSpPr>
            <p:nvPr/>
          </p:nvGrpSpPr>
          <p:grpSpPr bwMode="auto">
            <a:xfrm>
              <a:off x="4363796" y="1086667"/>
              <a:ext cx="107950" cy="1295242"/>
              <a:chOff x="975" y="1298"/>
              <a:chExt cx="272" cy="2722"/>
            </a:xfrm>
            <a:grpFill/>
          </p:grpSpPr>
          <p:sp>
            <p:nvSpPr>
              <p:cNvPr id="20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0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3" name="Group 52"/>
            <p:cNvGrpSpPr>
              <a:grpSpLocks/>
            </p:cNvGrpSpPr>
            <p:nvPr/>
          </p:nvGrpSpPr>
          <p:grpSpPr bwMode="auto">
            <a:xfrm>
              <a:off x="4471746" y="1086667"/>
              <a:ext cx="107950" cy="1295242"/>
              <a:chOff x="975" y="1298"/>
              <a:chExt cx="272" cy="2722"/>
            </a:xfrm>
            <a:grpFill/>
          </p:grpSpPr>
          <p:sp>
            <p:nvSpPr>
              <p:cNvPr id="19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9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4" name="Group 52"/>
            <p:cNvGrpSpPr>
              <a:grpSpLocks/>
            </p:cNvGrpSpPr>
            <p:nvPr/>
          </p:nvGrpSpPr>
          <p:grpSpPr bwMode="auto">
            <a:xfrm>
              <a:off x="4579696" y="1086667"/>
              <a:ext cx="107950" cy="1295242"/>
              <a:chOff x="975" y="1298"/>
              <a:chExt cx="272" cy="2722"/>
            </a:xfrm>
            <a:grpFill/>
          </p:grpSpPr>
          <p:sp>
            <p:nvSpPr>
              <p:cNvPr id="18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8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5" name="Group 52"/>
            <p:cNvGrpSpPr>
              <a:grpSpLocks/>
            </p:cNvGrpSpPr>
            <p:nvPr/>
          </p:nvGrpSpPr>
          <p:grpSpPr bwMode="auto">
            <a:xfrm>
              <a:off x="4687646" y="1086667"/>
              <a:ext cx="107950" cy="1295242"/>
              <a:chOff x="975" y="1298"/>
              <a:chExt cx="272" cy="2722"/>
            </a:xfrm>
            <a:grpFill/>
          </p:grpSpPr>
          <p:sp>
            <p:nvSpPr>
              <p:cNvPr id="17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7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6" name="Group 52"/>
            <p:cNvGrpSpPr>
              <a:grpSpLocks/>
            </p:cNvGrpSpPr>
            <p:nvPr/>
          </p:nvGrpSpPr>
          <p:grpSpPr bwMode="auto">
            <a:xfrm>
              <a:off x="4795596" y="1086667"/>
              <a:ext cx="107950" cy="1295242"/>
              <a:chOff x="975" y="1298"/>
              <a:chExt cx="272" cy="2722"/>
            </a:xfrm>
            <a:grpFill/>
          </p:grpSpPr>
          <p:sp>
            <p:nvSpPr>
              <p:cNvPr id="16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6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7" name="Group 52"/>
            <p:cNvGrpSpPr>
              <a:grpSpLocks/>
            </p:cNvGrpSpPr>
            <p:nvPr/>
          </p:nvGrpSpPr>
          <p:grpSpPr bwMode="auto">
            <a:xfrm>
              <a:off x="4904465" y="1086619"/>
              <a:ext cx="107950" cy="1295242"/>
              <a:chOff x="975" y="1298"/>
              <a:chExt cx="272" cy="2722"/>
            </a:xfrm>
            <a:grpFill/>
          </p:grpSpPr>
          <p:sp>
            <p:nvSpPr>
              <p:cNvPr id="15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8" name="Group 52"/>
            <p:cNvGrpSpPr>
              <a:grpSpLocks/>
            </p:cNvGrpSpPr>
            <p:nvPr/>
          </p:nvGrpSpPr>
          <p:grpSpPr bwMode="auto">
            <a:xfrm>
              <a:off x="5012415" y="1086667"/>
              <a:ext cx="107950" cy="1295242"/>
              <a:chOff x="975" y="1298"/>
              <a:chExt cx="272" cy="2722"/>
            </a:xfrm>
            <a:grpFill/>
          </p:grpSpPr>
          <p:sp>
            <p:nvSpPr>
              <p:cNvPr id="14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29" name="Group 52"/>
            <p:cNvGrpSpPr>
              <a:grpSpLocks/>
            </p:cNvGrpSpPr>
            <p:nvPr/>
          </p:nvGrpSpPr>
          <p:grpSpPr bwMode="auto">
            <a:xfrm>
              <a:off x="5121284" y="1086667"/>
              <a:ext cx="107950" cy="1295242"/>
              <a:chOff x="975" y="1298"/>
              <a:chExt cx="272" cy="2722"/>
            </a:xfrm>
            <a:grpFill/>
          </p:grpSpPr>
          <p:sp>
            <p:nvSpPr>
              <p:cNvPr id="130"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1"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2"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3"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4"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5"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6"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7"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8"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9"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grpSp>
        <p:nvGrpSpPr>
          <p:cNvPr id="230" name="Group 229"/>
          <p:cNvGrpSpPr/>
          <p:nvPr/>
        </p:nvGrpSpPr>
        <p:grpSpPr>
          <a:xfrm>
            <a:off x="1351760" y="1642490"/>
            <a:ext cx="1080808" cy="1295290"/>
            <a:chOff x="4148426" y="1086619"/>
            <a:chExt cx="1080808" cy="1295290"/>
          </a:xfrm>
          <a:solidFill>
            <a:schemeClr val="accent1">
              <a:lumMod val="90000"/>
            </a:schemeClr>
          </a:solidFill>
        </p:grpSpPr>
        <p:grpSp>
          <p:nvGrpSpPr>
            <p:cNvPr id="231" name="Group 52"/>
            <p:cNvGrpSpPr>
              <a:grpSpLocks/>
            </p:cNvGrpSpPr>
            <p:nvPr/>
          </p:nvGrpSpPr>
          <p:grpSpPr bwMode="auto">
            <a:xfrm>
              <a:off x="4148426" y="1086667"/>
              <a:ext cx="107950" cy="1295242"/>
              <a:chOff x="975" y="1298"/>
              <a:chExt cx="272" cy="2722"/>
            </a:xfrm>
            <a:grpFill/>
          </p:grpSpPr>
          <p:sp>
            <p:nvSpPr>
              <p:cNvPr id="33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4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2" name="Group 52"/>
            <p:cNvGrpSpPr>
              <a:grpSpLocks/>
            </p:cNvGrpSpPr>
            <p:nvPr/>
          </p:nvGrpSpPr>
          <p:grpSpPr bwMode="auto">
            <a:xfrm>
              <a:off x="4256376" y="1086667"/>
              <a:ext cx="107950" cy="1295242"/>
              <a:chOff x="975" y="1298"/>
              <a:chExt cx="272" cy="2722"/>
            </a:xfrm>
            <a:grpFill/>
          </p:grpSpPr>
          <p:sp>
            <p:nvSpPr>
              <p:cNvPr id="32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3" name="Group 52"/>
            <p:cNvGrpSpPr>
              <a:grpSpLocks/>
            </p:cNvGrpSpPr>
            <p:nvPr/>
          </p:nvGrpSpPr>
          <p:grpSpPr bwMode="auto">
            <a:xfrm>
              <a:off x="4363796" y="1086667"/>
              <a:ext cx="107950" cy="1295242"/>
              <a:chOff x="975" y="1298"/>
              <a:chExt cx="272" cy="2722"/>
            </a:xfrm>
            <a:grpFill/>
          </p:grpSpPr>
          <p:sp>
            <p:nvSpPr>
              <p:cNvPr id="31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4" name="Group 52"/>
            <p:cNvGrpSpPr>
              <a:grpSpLocks/>
            </p:cNvGrpSpPr>
            <p:nvPr/>
          </p:nvGrpSpPr>
          <p:grpSpPr bwMode="auto">
            <a:xfrm>
              <a:off x="4471746" y="1086667"/>
              <a:ext cx="107950" cy="1295242"/>
              <a:chOff x="975" y="1298"/>
              <a:chExt cx="272" cy="2722"/>
            </a:xfrm>
            <a:grpFill/>
          </p:grpSpPr>
          <p:sp>
            <p:nvSpPr>
              <p:cNvPr id="30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1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5" name="Group 52"/>
            <p:cNvGrpSpPr>
              <a:grpSpLocks/>
            </p:cNvGrpSpPr>
            <p:nvPr/>
          </p:nvGrpSpPr>
          <p:grpSpPr bwMode="auto">
            <a:xfrm>
              <a:off x="4579696" y="1086667"/>
              <a:ext cx="107950" cy="1295242"/>
              <a:chOff x="975" y="1298"/>
              <a:chExt cx="272" cy="2722"/>
            </a:xfrm>
            <a:grpFill/>
          </p:grpSpPr>
          <p:sp>
            <p:nvSpPr>
              <p:cNvPr id="29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0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6" name="Group 52"/>
            <p:cNvGrpSpPr>
              <a:grpSpLocks/>
            </p:cNvGrpSpPr>
            <p:nvPr/>
          </p:nvGrpSpPr>
          <p:grpSpPr bwMode="auto">
            <a:xfrm>
              <a:off x="4687646" y="1086667"/>
              <a:ext cx="107950" cy="1295242"/>
              <a:chOff x="975" y="1298"/>
              <a:chExt cx="272" cy="2722"/>
            </a:xfrm>
            <a:grpFill/>
          </p:grpSpPr>
          <p:sp>
            <p:nvSpPr>
              <p:cNvPr id="28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9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7" name="Group 52"/>
            <p:cNvGrpSpPr>
              <a:grpSpLocks/>
            </p:cNvGrpSpPr>
            <p:nvPr/>
          </p:nvGrpSpPr>
          <p:grpSpPr bwMode="auto">
            <a:xfrm>
              <a:off x="4795596" y="1086667"/>
              <a:ext cx="107950" cy="1295242"/>
              <a:chOff x="975" y="1298"/>
              <a:chExt cx="272" cy="2722"/>
            </a:xfrm>
            <a:grpFill/>
          </p:grpSpPr>
          <p:sp>
            <p:nvSpPr>
              <p:cNvPr id="27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8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8" name="Group 52"/>
            <p:cNvGrpSpPr>
              <a:grpSpLocks/>
            </p:cNvGrpSpPr>
            <p:nvPr/>
          </p:nvGrpSpPr>
          <p:grpSpPr bwMode="auto">
            <a:xfrm>
              <a:off x="4904465" y="1086619"/>
              <a:ext cx="107950" cy="1295242"/>
              <a:chOff x="975" y="1298"/>
              <a:chExt cx="272" cy="2722"/>
            </a:xfrm>
            <a:grpFill/>
          </p:grpSpPr>
          <p:sp>
            <p:nvSpPr>
              <p:cNvPr id="26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7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9" name="Group 52"/>
            <p:cNvGrpSpPr>
              <a:grpSpLocks/>
            </p:cNvGrpSpPr>
            <p:nvPr/>
          </p:nvGrpSpPr>
          <p:grpSpPr bwMode="auto">
            <a:xfrm>
              <a:off x="5012415" y="1086667"/>
              <a:ext cx="107950" cy="1295242"/>
              <a:chOff x="975" y="1298"/>
              <a:chExt cx="272" cy="2722"/>
            </a:xfrm>
            <a:grpFill/>
          </p:grpSpPr>
          <p:sp>
            <p:nvSpPr>
              <p:cNvPr id="25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6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40" name="Group 52"/>
            <p:cNvGrpSpPr>
              <a:grpSpLocks/>
            </p:cNvGrpSpPr>
            <p:nvPr/>
          </p:nvGrpSpPr>
          <p:grpSpPr bwMode="auto">
            <a:xfrm>
              <a:off x="5121284" y="1086667"/>
              <a:ext cx="107950" cy="1295242"/>
              <a:chOff x="975" y="1298"/>
              <a:chExt cx="272" cy="2722"/>
            </a:xfrm>
            <a:grpFill/>
          </p:grpSpPr>
          <p:sp>
            <p:nvSpPr>
              <p:cNvPr id="24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4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25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grpSp>
        <p:nvGrpSpPr>
          <p:cNvPr id="341" name="Group 340"/>
          <p:cNvGrpSpPr/>
          <p:nvPr/>
        </p:nvGrpSpPr>
        <p:grpSpPr>
          <a:xfrm>
            <a:off x="179512" y="1621595"/>
            <a:ext cx="1080808" cy="1295290"/>
            <a:chOff x="4148426" y="1086619"/>
            <a:chExt cx="1080808" cy="1295290"/>
          </a:xfrm>
          <a:solidFill>
            <a:schemeClr val="accent1">
              <a:lumMod val="90000"/>
            </a:schemeClr>
          </a:solidFill>
        </p:grpSpPr>
        <p:grpSp>
          <p:nvGrpSpPr>
            <p:cNvPr id="342" name="Group 52"/>
            <p:cNvGrpSpPr>
              <a:grpSpLocks/>
            </p:cNvGrpSpPr>
            <p:nvPr/>
          </p:nvGrpSpPr>
          <p:grpSpPr bwMode="auto">
            <a:xfrm>
              <a:off x="4148426" y="1086667"/>
              <a:ext cx="107950" cy="1295242"/>
              <a:chOff x="975" y="1298"/>
              <a:chExt cx="272" cy="2722"/>
            </a:xfrm>
            <a:grpFill/>
          </p:grpSpPr>
          <p:sp>
            <p:nvSpPr>
              <p:cNvPr id="44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5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5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3" name="Group 52"/>
            <p:cNvGrpSpPr>
              <a:grpSpLocks/>
            </p:cNvGrpSpPr>
            <p:nvPr/>
          </p:nvGrpSpPr>
          <p:grpSpPr bwMode="auto">
            <a:xfrm>
              <a:off x="4256376" y="1086667"/>
              <a:ext cx="107950" cy="1295242"/>
              <a:chOff x="975" y="1298"/>
              <a:chExt cx="272" cy="2722"/>
            </a:xfrm>
            <a:grpFill/>
          </p:grpSpPr>
          <p:sp>
            <p:nvSpPr>
              <p:cNvPr id="43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4" name="Group 52"/>
            <p:cNvGrpSpPr>
              <a:grpSpLocks/>
            </p:cNvGrpSpPr>
            <p:nvPr/>
          </p:nvGrpSpPr>
          <p:grpSpPr bwMode="auto">
            <a:xfrm>
              <a:off x="4363796" y="1086667"/>
              <a:ext cx="107950" cy="1295242"/>
              <a:chOff x="975" y="1298"/>
              <a:chExt cx="272" cy="2722"/>
            </a:xfrm>
            <a:grpFill/>
          </p:grpSpPr>
          <p:sp>
            <p:nvSpPr>
              <p:cNvPr id="42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5" name="Group 52"/>
            <p:cNvGrpSpPr>
              <a:grpSpLocks/>
            </p:cNvGrpSpPr>
            <p:nvPr/>
          </p:nvGrpSpPr>
          <p:grpSpPr bwMode="auto">
            <a:xfrm>
              <a:off x="4471746" y="1086667"/>
              <a:ext cx="107950" cy="1295242"/>
              <a:chOff x="975" y="1298"/>
              <a:chExt cx="272" cy="2722"/>
            </a:xfrm>
            <a:grpFill/>
          </p:grpSpPr>
          <p:sp>
            <p:nvSpPr>
              <p:cNvPr id="41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6" name="Group 52"/>
            <p:cNvGrpSpPr>
              <a:grpSpLocks/>
            </p:cNvGrpSpPr>
            <p:nvPr/>
          </p:nvGrpSpPr>
          <p:grpSpPr bwMode="auto">
            <a:xfrm>
              <a:off x="4579696" y="1086667"/>
              <a:ext cx="107950" cy="1295242"/>
              <a:chOff x="975" y="1298"/>
              <a:chExt cx="272" cy="2722"/>
            </a:xfrm>
            <a:grpFill/>
          </p:grpSpPr>
          <p:sp>
            <p:nvSpPr>
              <p:cNvPr id="40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1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7" name="Group 52"/>
            <p:cNvGrpSpPr>
              <a:grpSpLocks/>
            </p:cNvGrpSpPr>
            <p:nvPr/>
          </p:nvGrpSpPr>
          <p:grpSpPr bwMode="auto">
            <a:xfrm>
              <a:off x="4687646" y="1086667"/>
              <a:ext cx="107950" cy="1295242"/>
              <a:chOff x="975" y="1298"/>
              <a:chExt cx="272" cy="2722"/>
            </a:xfrm>
            <a:grpFill/>
          </p:grpSpPr>
          <p:sp>
            <p:nvSpPr>
              <p:cNvPr id="39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8" name="Group 52"/>
            <p:cNvGrpSpPr>
              <a:grpSpLocks/>
            </p:cNvGrpSpPr>
            <p:nvPr/>
          </p:nvGrpSpPr>
          <p:grpSpPr bwMode="auto">
            <a:xfrm>
              <a:off x="4795596" y="1086667"/>
              <a:ext cx="107950" cy="1295242"/>
              <a:chOff x="975" y="1298"/>
              <a:chExt cx="272" cy="2722"/>
            </a:xfrm>
            <a:grpFill/>
          </p:grpSpPr>
          <p:sp>
            <p:nvSpPr>
              <p:cNvPr id="38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49" name="Group 52"/>
            <p:cNvGrpSpPr>
              <a:grpSpLocks/>
            </p:cNvGrpSpPr>
            <p:nvPr/>
          </p:nvGrpSpPr>
          <p:grpSpPr bwMode="auto">
            <a:xfrm>
              <a:off x="4904465" y="1086619"/>
              <a:ext cx="107950" cy="1295242"/>
              <a:chOff x="975" y="1298"/>
              <a:chExt cx="272" cy="2722"/>
            </a:xfrm>
            <a:grpFill/>
          </p:grpSpPr>
          <p:sp>
            <p:nvSpPr>
              <p:cNvPr id="37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50" name="Group 52"/>
            <p:cNvGrpSpPr>
              <a:grpSpLocks/>
            </p:cNvGrpSpPr>
            <p:nvPr/>
          </p:nvGrpSpPr>
          <p:grpSpPr bwMode="auto">
            <a:xfrm>
              <a:off x="5012415" y="1086667"/>
              <a:ext cx="107950" cy="1295242"/>
              <a:chOff x="975" y="1298"/>
              <a:chExt cx="272" cy="2722"/>
            </a:xfrm>
            <a:grpFill/>
          </p:grpSpPr>
          <p:sp>
            <p:nvSpPr>
              <p:cNvPr id="36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51" name="Group 52"/>
            <p:cNvGrpSpPr>
              <a:grpSpLocks/>
            </p:cNvGrpSpPr>
            <p:nvPr/>
          </p:nvGrpSpPr>
          <p:grpSpPr bwMode="auto">
            <a:xfrm>
              <a:off x="5121284" y="1086667"/>
              <a:ext cx="107950" cy="1295242"/>
              <a:chOff x="975" y="1298"/>
              <a:chExt cx="272" cy="2722"/>
            </a:xfrm>
            <a:grpFill/>
          </p:grpSpPr>
          <p:sp>
            <p:nvSpPr>
              <p:cNvPr id="352"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3"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4"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5"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6"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7"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8"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9"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0"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1"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cxnSp>
        <p:nvCxnSpPr>
          <p:cNvPr id="8" name="Straight Connector 7"/>
          <p:cNvCxnSpPr>
            <a:cxnSpLocks noChangeShapeType="1"/>
          </p:cNvCxnSpPr>
          <p:nvPr/>
        </p:nvCxnSpPr>
        <p:spPr bwMode="auto">
          <a:xfrm flipV="1">
            <a:off x="4148138" y="3749675"/>
            <a:ext cx="828675" cy="6461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463" name="TextBox 462"/>
          <p:cNvSpPr txBox="1">
            <a:spLocks noChangeArrowheads="1"/>
          </p:cNvSpPr>
          <p:nvPr/>
        </p:nvSpPr>
        <p:spPr bwMode="auto">
          <a:xfrm>
            <a:off x="3895725" y="3381375"/>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10</a:t>
            </a:r>
          </a:p>
        </p:txBody>
      </p:sp>
      <p:sp>
        <p:nvSpPr>
          <p:cNvPr id="464" name="TextBox 463"/>
          <p:cNvSpPr txBox="1">
            <a:spLocks noChangeArrowheads="1"/>
          </p:cNvSpPr>
          <p:nvPr/>
        </p:nvSpPr>
        <p:spPr bwMode="auto">
          <a:xfrm>
            <a:off x="6223000" y="3741738"/>
            <a:ext cx="71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a:t>
            </a:r>
          </a:p>
        </p:txBody>
      </p:sp>
      <p:sp>
        <p:nvSpPr>
          <p:cNvPr id="465" name="TextBox 464"/>
          <p:cNvSpPr txBox="1">
            <a:spLocks noChangeArrowheads="1"/>
          </p:cNvSpPr>
          <p:nvPr/>
        </p:nvSpPr>
        <p:spPr bwMode="auto">
          <a:xfrm>
            <a:off x="6516688" y="5230813"/>
            <a:ext cx="719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4</a:t>
            </a:r>
          </a:p>
        </p:txBody>
      </p:sp>
      <p:grpSp>
        <p:nvGrpSpPr>
          <p:cNvPr id="466" name="Group 52"/>
          <p:cNvGrpSpPr>
            <a:grpSpLocks/>
          </p:cNvGrpSpPr>
          <p:nvPr/>
        </p:nvGrpSpPr>
        <p:grpSpPr bwMode="auto">
          <a:xfrm>
            <a:off x="4211638" y="1406525"/>
            <a:ext cx="107950" cy="1295400"/>
            <a:chOff x="975" y="1298"/>
            <a:chExt cx="272" cy="2722"/>
          </a:xfrm>
        </p:grpSpPr>
        <p:sp>
          <p:nvSpPr>
            <p:cNvPr id="2471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2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10" name="Group 52"/>
          <p:cNvGrpSpPr>
            <a:grpSpLocks/>
          </p:cNvGrpSpPr>
          <p:nvPr/>
        </p:nvGrpSpPr>
        <p:grpSpPr bwMode="auto">
          <a:xfrm>
            <a:off x="3992563" y="1408113"/>
            <a:ext cx="107950" cy="1295400"/>
            <a:chOff x="975" y="1298"/>
            <a:chExt cx="272" cy="2722"/>
          </a:xfrm>
        </p:grpSpPr>
        <p:sp>
          <p:nvSpPr>
            <p:cNvPr id="2470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1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21" name="Group 52"/>
          <p:cNvGrpSpPr>
            <a:grpSpLocks/>
          </p:cNvGrpSpPr>
          <p:nvPr/>
        </p:nvGrpSpPr>
        <p:grpSpPr bwMode="auto">
          <a:xfrm>
            <a:off x="3884613" y="1406525"/>
            <a:ext cx="107950" cy="1295400"/>
            <a:chOff x="975" y="1298"/>
            <a:chExt cx="272" cy="2722"/>
          </a:xfrm>
        </p:grpSpPr>
        <p:sp>
          <p:nvSpPr>
            <p:cNvPr id="2469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70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32" name="Group 52"/>
          <p:cNvGrpSpPr>
            <a:grpSpLocks/>
          </p:cNvGrpSpPr>
          <p:nvPr/>
        </p:nvGrpSpPr>
        <p:grpSpPr bwMode="auto">
          <a:xfrm>
            <a:off x="4103688" y="1408113"/>
            <a:ext cx="107950" cy="1295400"/>
            <a:chOff x="975" y="1298"/>
            <a:chExt cx="272" cy="2722"/>
          </a:xfrm>
        </p:grpSpPr>
        <p:sp>
          <p:nvSpPr>
            <p:cNvPr id="2468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9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43" name="Group 52"/>
          <p:cNvGrpSpPr>
            <a:grpSpLocks/>
          </p:cNvGrpSpPr>
          <p:nvPr/>
        </p:nvGrpSpPr>
        <p:grpSpPr bwMode="auto">
          <a:xfrm>
            <a:off x="3776663" y="1408113"/>
            <a:ext cx="107950" cy="1295400"/>
            <a:chOff x="975" y="1298"/>
            <a:chExt cx="272" cy="2722"/>
          </a:xfrm>
        </p:grpSpPr>
        <p:sp>
          <p:nvSpPr>
            <p:cNvPr id="2467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8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54" name="Group 52"/>
          <p:cNvGrpSpPr>
            <a:grpSpLocks/>
          </p:cNvGrpSpPr>
          <p:nvPr/>
        </p:nvGrpSpPr>
        <p:grpSpPr bwMode="auto">
          <a:xfrm>
            <a:off x="3668713" y="1408113"/>
            <a:ext cx="107950" cy="1295400"/>
            <a:chOff x="975" y="1298"/>
            <a:chExt cx="272" cy="2722"/>
          </a:xfrm>
        </p:grpSpPr>
        <p:sp>
          <p:nvSpPr>
            <p:cNvPr id="2466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7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65" name="Group 52"/>
          <p:cNvGrpSpPr>
            <a:grpSpLocks/>
          </p:cNvGrpSpPr>
          <p:nvPr/>
        </p:nvGrpSpPr>
        <p:grpSpPr bwMode="auto">
          <a:xfrm>
            <a:off x="3560763" y="1406525"/>
            <a:ext cx="107950" cy="1295400"/>
            <a:chOff x="975" y="1298"/>
            <a:chExt cx="272" cy="2722"/>
          </a:xfrm>
        </p:grpSpPr>
        <p:sp>
          <p:nvSpPr>
            <p:cNvPr id="2465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6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76" name="Group 52"/>
          <p:cNvGrpSpPr>
            <a:grpSpLocks/>
          </p:cNvGrpSpPr>
          <p:nvPr/>
        </p:nvGrpSpPr>
        <p:grpSpPr bwMode="auto">
          <a:xfrm>
            <a:off x="3452813" y="1409700"/>
            <a:ext cx="107950" cy="1295400"/>
            <a:chOff x="975" y="1298"/>
            <a:chExt cx="272" cy="2722"/>
          </a:xfrm>
        </p:grpSpPr>
        <p:sp>
          <p:nvSpPr>
            <p:cNvPr id="2464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5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87" name="Group 52"/>
          <p:cNvGrpSpPr>
            <a:grpSpLocks/>
          </p:cNvGrpSpPr>
          <p:nvPr/>
        </p:nvGrpSpPr>
        <p:grpSpPr bwMode="auto">
          <a:xfrm>
            <a:off x="3344863" y="1409700"/>
            <a:ext cx="107950" cy="1295400"/>
            <a:chOff x="975" y="1298"/>
            <a:chExt cx="272" cy="2722"/>
          </a:xfrm>
        </p:grpSpPr>
        <p:sp>
          <p:nvSpPr>
            <p:cNvPr id="2463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4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grpSp>
        <p:nvGrpSpPr>
          <p:cNvPr id="698" name="Group 52"/>
          <p:cNvGrpSpPr>
            <a:grpSpLocks/>
          </p:cNvGrpSpPr>
          <p:nvPr/>
        </p:nvGrpSpPr>
        <p:grpSpPr bwMode="auto">
          <a:xfrm>
            <a:off x="3236913" y="1406525"/>
            <a:ext cx="107950" cy="1295400"/>
            <a:chOff x="975" y="1298"/>
            <a:chExt cx="272" cy="2722"/>
          </a:xfrm>
        </p:grpSpPr>
        <p:sp>
          <p:nvSpPr>
            <p:cNvPr id="24627" name="Rectangle 53"/>
            <p:cNvSpPr>
              <a:spLocks noChangeArrowheads="1"/>
            </p:cNvSpPr>
            <p:nvPr/>
          </p:nvSpPr>
          <p:spPr bwMode="auto">
            <a:xfrm>
              <a:off x="975" y="129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28" name="Rectangle 54"/>
            <p:cNvSpPr>
              <a:spLocks noChangeArrowheads="1"/>
            </p:cNvSpPr>
            <p:nvPr/>
          </p:nvSpPr>
          <p:spPr bwMode="auto">
            <a:xfrm>
              <a:off x="975" y="1570"/>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29" name="Rectangle 55"/>
            <p:cNvSpPr>
              <a:spLocks noChangeArrowheads="1"/>
            </p:cNvSpPr>
            <p:nvPr/>
          </p:nvSpPr>
          <p:spPr bwMode="auto">
            <a:xfrm>
              <a:off x="975" y="184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0" name="Rectangle 56"/>
            <p:cNvSpPr>
              <a:spLocks noChangeArrowheads="1"/>
            </p:cNvSpPr>
            <p:nvPr/>
          </p:nvSpPr>
          <p:spPr bwMode="auto">
            <a:xfrm>
              <a:off x="975" y="2115"/>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1" name="Rectangle 57"/>
            <p:cNvSpPr>
              <a:spLocks noChangeArrowheads="1"/>
            </p:cNvSpPr>
            <p:nvPr/>
          </p:nvSpPr>
          <p:spPr bwMode="auto">
            <a:xfrm>
              <a:off x="975" y="2387"/>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2" name="Rectangle 58"/>
            <p:cNvSpPr>
              <a:spLocks noChangeArrowheads="1"/>
            </p:cNvSpPr>
            <p:nvPr/>
          </p:nvSpPr>
          <p:spPr bwMode="auto">
            <a:xfrm>
              <a:off x="975" y="2659"/>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3" name="Rectangle 59"/>
            <p:cNvSpPr>
              <a:spLocks noChangeArrowheads="1"/>
            </p:cNvSpPr>
            <p:nvPr/>
          </p:nvSpPr>
          <p:spPr bwMode="auto">
            <a:xfrm>
              <a:off x="975" y="2931"/>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4" name="Rectangle 60"/>
            <p:cNvSpPr>
              <a:spLocks noChangeArrowheads="1"/>
            </p:cNvSpPr>
            <p:nvPr/>
          </p:nvSpPr>
          <p:spPr bwMode="auto">
            <a:xfrm>
              <a:off x="975" y="3203"/>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5" name="Rectangle 61"/>
            <p:cNvSpPr>
              <a:spLocks noChangeArrowheads="1"/>
            </p:cNvSpPr>
            <p:nvPr/>
          </p:nvSpPr>
          <p:spPr bwMode="auto">
            <a:xfrm>
              <a:off x="975" y="3476"/>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636" name="Rectangle 62"/>
            <p:cNvSpPr>
              <a:spLocks noChangeArrowheads="1"/>
            </p:cNvSpPr>
            <p:nvPr/>
          </p:nvSpPr>
          <p:spPr bwMode="auto">
            <a:xfrm>
              <a:off x="975" y="3748"/>
              <a:ext cx="272" cy="272"/>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grpSp>
      <p:cxnSp>
        <p:nvCxnSpPr>
          <p:cNvPr id="709" name="Straight Connector 708"/>
          <p:cNvCxnSpPr>
            <a:cxnSpLocks noChangeShapeType="1"/>
          </p:cNvCxnSpPr>
          <p:nvPr/>
        </p:nvCxnSpPr>
        <p:spPr bwMode="auto">
          <a:xfrm flipV="1">
            <a:off x="1893888" y="3703638"/>
            <a:ext cx="827087" cy="6461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710" name="TextBox 709"/>
          <p:cNvSpPr txBox="1">
            <a:spLocks noChangeArrowheads="1"/>
          </p:cNvSpPr>
          <p:nvPr/>
        </p:nvSpPr>
        <p:spPr bwMode="auto">
          <a:xfrm>
            <a:off x="827088" y="3381375"/>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200</a:t>
            </a:r>
          </a:p>
        </p:txBody>
      </p:sp>
      <p:sp>
        <p:nvSpPr>
          <p:cNvPr id="711" name="TextBox 710"/>
          <p:cNvSpPr txBox="1">
            <a:spLocks noChangeArrowheads="1"/>
          </p:cNvSpPr>
          <p:nvPr/>
        </p:nvSpPr>
        <p:spPr bwMode="auto">
          <a:xfrm>
            <a:off x="3471863" y="3395663"/>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a:t>
            </a:r>
          </a:p>
        </p:txBody>
      </p:sp>
      <p:sp>
        <p:nvSpPr>
          <p:cNvPr id="712" name="TextBox 711"/>
          <p:cNvSpPr txBox="1">
            <a:spLocks noChangeArrowheads="1"/>
          </p:cNvSpPr>
          <p:nvPr/>
        </p:nvSpPr>
        <p:spPr bwMode="auto">
          <a:xfrm>
            <a:off x="4257675" y="5230813"/>
            <a:ext cx="71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60</a:t>
            </a:r>
          </a:p>
        </p:txBody>
      </p:sp>
      <p:sp>
        <p:nvSpPr>
          <p:cNvPr id="713" name="TextBox 712"/>
          <p:cNvSpPr txBox="1">
            <a:spLocks noChangeArrowheads="1"/>
          </p:cNvSpPr>
          <p:nvPr/>
        </p:nvSpPr>
        <p:spPr bwMode="auto">
          <a:xfrm>
            <a:off x="1641475" y="5230813"/>
            <a:ext cx="122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100</a:t>
            </a:r>
          </a:p>
        </p:txBody>
      </p:sp>
      <p:sp>
        <p:nvSpPr>
          <p:cNvPr id="714" name="TextBox 713"/>
          <p:cNvSpPr txBox="1">
            <a:spLocks noChangeArrowheads="1"/>
          </p:cNvSpPr>
          <p:nvPr/>
        </p:nvSpPr>
        <p:spPr bwMode="auto">
          <a:xfrm>
            <a:off x="7524750" y="5230813"/>
            <a:ext cx="1439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600" b="1"/>
              <a:t>= 164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00746 0.00855 L 0.21007 -0.01457 " pathEditMode="relative" rAng="0" ptsTypes="AA">
                                      <p:cBhvr>
                                        <p:cTn id="6" dur="2000" fill="hold"/>
                                        <p:tgtEl>
                                          <p:spTgt spid="59"/>
                                        </p:tgtEl>
                                        <p:attrNameLst>
                                          <p:attrName>ppt_x</p:attrName>
                                          <p:attrName>ppt_y</p:attrName>
                                        </p:attrNameLst>
                                      </p:cBhvr>
                                      <p:rCtr x="10868" y="-1156"/>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59"/>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8"/>
                                        </p:tgtEl>
                                        <p:attrNameLst>
                                          <p:attrName>style.visibility</p:attrName>
                                        </p:attrNameLst>
                                      </p:cBhvr>
                                      <p:to>
                                        <p:strVal val="visible"/>
                                      </p:to>
                                    </p:set>
                                  </p:childTnLst>
                                </p:cTn>
                              </p:par>
                            </p:childTnLst>
                          </p:cTn>
                        </p:par>
                        <p:par>
                          <p:cTn id="30" fill="hold" nodeType="afterGroup">
                            <p:stCondLst>
                              <p:cond delay="2000"/>
                            </p:stCondLst>
                            <p:childTnLst>
                              <p:par>
                                <p:cTn id="31" presetID="42" presetClass="path" presetSubtype="0" accel="50000" decel="50000" fill="hold" grpId="1" nodeType="afterEffect">
                                  <p:stCondLst>
                                    <p:cond delay="0"/>
                                  </p:stCondLst>
                                  <p:childTnLst>
                                    <p:animMotion origin="layout" path="M -3.33333E-6 5.83198E-7 L 0.07049 0.00185 " pathEditMode="relative" rAng="0" ptsTypes="AA">
                                      <p:cBhvr>
                                        <p:cTn id="32" dur="2000" fill="hold"/>
                                        <p:tgtEl>
                                          <p:spTgt spid="109"/>
                                        </p:tgtEl>
                                        <p:attrNameLst>
                                          <p:attrName>ppt_x</p:attrName>
                                          <p:attrName>ppt_y</p:attrName>
                                        </p:attrNameLst>
                                      </p:cBhvr>
                                      <p:rCtr x="3524" y="93"/>
                                    </p:animMotion>
                                  </p:childTnLst>
                                </p:cTn>
                              </p:par>
                              <p:par>
                                <p:cTn id="33" presetID="42" presetClass="path" presetSubtype="0" accel="50000" decel="50000" fill="hold" grpId="1" nodeType="withEffect">
                                  <p:stCondLst>
                                    <p:cond delay="0"/>
                                  </p:stCondLst>
                                  <p:childTnLst>
                                    <p:animMotion origin="layout" path="M -3.33333E-6 3.49456E-6 L 0.05486 0.00393 " pathEditMode="relative" rAng="0" ptsTypes="AA">
                                      <p:cBhvr>
                                        <p:cTn id="34" dur="2000" fill="hold"/>
                                        <p:tgtEl>
                                          <p:spTgt spid="110"/>
                                        </p:tgtEl>
                                        <p:attrNameLst>
                                          <p:attrName>ppt_x</p:attrName>
                                          <p:attrName>ppt_y</p:attrName>
                                        </p:attrNameLst>
                                      </p:cBhvr>
                                      <p:rCtr x="2743" y="185"/>
                                    </p:animMotion>
                                  </p:childTnLst>
                                </p:cTn>
                              </p:par>
                              <p:par>
                                <p:cTn id="35" presetID="42" presetClass="path" presetSubtype="0" accel="50000" decel="50000" fill="hold" grpId="1" nodeType="withEffect">
                                  <p:stCondLst>
                                    <p:cond delay="0"/>
                                  </p:stCondLst>
                                  <p:childTnLst>
                                    <p:animMotion origin="layout" path="M -3.33333E-6 -3.59408E-6 L 0.07049 0.01643 " pathEditMode="relative" rAng="0" ptsTypes="AA">
                                      <p:cBhvr>
                                        <p:cTn id="36" dur="2000" fill="hold"/>
                                        <p:tgtEl>
                                          <p:spTgt spid="111"/>
                                        </p:tgtEl>
                                        <p:attrNameLst>
                                          <p:attrName>ppt_x</p:attrName>
                                          <p:attrName>ppt_y</p:attrName>
                                        </p:attrNameLst>
                                      </p:cBhvr>
                                      <p:rCtr x="3524" y="810"/>
                                    </p:animMotion>
                                  </p:childTnLst>
                                </p:cTn>
                              </p:par>
                              <p:par>
                                <p:cTn id="37" presetID="42" presetClass="path" presetSubtype="0" accel="50000" decel="50000" fill="hold" grpId="1" nodeType="withEffect">
                                  <p:stCondLst>
                                    <p:cond delay="0"/>
                                  </p:stCondLst>
                                  <p:childTnLst>
                                    <p:animMotion origin="layout" path="M -3.33333E-6 7.45198E-7 L 0.03907 -0.01296 " pathEditMode="relative" rAng="0" ptsTypes="AA">
                                      <p:cBhvr>
                                        <p:cTn id="38" dur="2000" fill="hold"/>
                                        <p:tgtEl>
                                          <p:spTgt spid="112"/>
                                        </p:tgtEl>
                                        <p:attrNameLst>
                                          <p:attrName>ppt_x</p:attrName>
                                          <p:attrName>ppt_y</p:attrName>
                                        </p:attrNameLst>
                                      </p:cBhvr>
                                      <p:rCtr x="1944" y="-648"/>
                                    </p:animMotion>
                                  </p:childTnLst>
                                </p:cTn>
                              </p:par>
                              <p:par>
                                <p:cTn id="39" presetID="42" presetClass="path" presetSubtype="0" accel="50000" decel="50000" fill="hold" grpId="1" nodeType="withEffect">
                                  <p:stCondLst>
                                    <p:cond delay="0"/>
                                  </p:stCondLst>
                                  <p:childTnLst>
                                    <p:animMotion origin="layout" path="M 3.88889E-6 -3.48762E-6 L 0.05486 0.01019 " pathEditMode="relative" rAng="0" ptsTypes="AA">
                                      <p:cBhvr>
                                        <p:cTn id="40" dur="2000" fill="hold"/>
                                        <p:tgtEl>
                                          <p:spTgt spid="113"/>
                                        </p:tgtEl>
                                        <p:attrNameLst>
                                          <p:attrName>ppt_x</p:attrName>
                                          <p:attrName>ppt_y</p:attrName>
                                        </p:attrNameLst>
                                      </p:cBhvr>
                                      <p:rCtr x="2743" y="509"/>
                                    </p:animMotion>
                                  </p:childTnLst>
                                </p:cTn>
                              </p:par>
                              <p:par>
                                <p:cTn id="41" presetID="42" presetClass="path" presetSubtype="0" accel="50000" decel="50000" fill="hold" grpId="1" nodeType="withEffect">
                                  <p:stCondLst>
                                    <p:cond delay="0"/>
                                  </p:stCondLst>
                                  <p:childTnLst>
                                    <p:animMotion origin="layout" path="M -0.00034 -0.00023 L 0.07813 0.01227 " pathEditMode="relative" rAng="0" ptsTypes="AA">
                                      <p:cBhvr>
                                        <p:cTn id="42" dur="2000" fill="hold"/>
                                        <p:tgtEl>
                                          <p:spTgt spid="114"/>
                                        </p:tgtEl>
                                        <p:attrNameLst>
                                          <p:attrName>ppt_x</p:attrName>
                                          <p:attrName>ppt_y</p:attrName>
                                        </p:attrNameLst>
                                      </p:cBhvr>
                                      <p:rCtr x="3924" y="625"/>
                                    </p:animMotion>
                                  </p:childTnLst>
                                </p:cTn>
                              </p:par>
                              <p:par>
                                <p:cTn id="43" presetID="42" presetClass="path" presetSubtype="0" accel="50000" decel="50000" fill="hold" grpId="1" nodeType="withEffect">
                                  <p:stCondLst>
                                    <p:cond delay="0"/>
                                  </p:stCondLst>
                                  <p:childTnLst>
                                    <p:animMotion origin="layout" path="M -3.33333E-6 9.07197E-7 L 0.03907 0.01435 " pathEditMode="relative" rAng="0" ptsTypes="AA">
                                      <p:cBhvr>
                                        <p:cTn id="44" dur="2000" fill="hold"/>
                                        <p:tgtEl>
                                          <p:spTgt spid="115"/>
                                        </p:tgtEl>
                                        <p:attrNameLst>
                                          <p:attrName>ppt_x</p:attrName>
                                          <p:attrName>ppt_y</p:attrName>
                                        </p:attrNameLst>
                                      </p:cBhvr>
                                      <p:rCtr x="1944" y="717"/>
                                    </p:animMotion>
                                  </p:childTnLst>
                                </p:cTn>
                              </p:par>
                              <p:par>
                                <p:cTn id="45" presetID="42" presetClass="path" presetSubtype="0" accel="50000" decel="50000" fill="hold" grpId="1" nodeType="withEffect">
                                  <p:stCondLst>
                                    <p:cond delay="0"/>
                                  </p:stCondLst>
                                  <p:childTnLst>
                                    <p:animMotion origin="layout" path="M -3.33333E-6 -4.75353E-6 L 0.03125 0.02708 " pathEditMode="relative" rAng="0" ptsTypes="AA">
                                      <p:cBhvr>
                                        <p:cTn id="46" dur="2000" fill="hold"/>
                                        <p:tgtEl>
                                          <p:spTgt spid="116"/>
                                        </p:tgtEl>
                                        <p:attrNameLst>
                                          <p:attrName>ppt_x</p:attrName>
                                          <p:attrName>ppt_y</p:attrName>
                                        </p:attrNameLst>
                                      </p:cBhvr>
                                      <p:rCtr x="1563" y="1342"/>
                                    </p:animMotion>
                                  </p:childTnLst>
                                </p:cTn>
                              </p:par>
                              <p:par>
                                <p:cTn id="47" presetID="42" presetClass="path" presetSubtype="0" accel="50000" decel="50000" fill="hold" grpId="1" nodeType="withEffect">
                                  <p:stCondLst>
                                    <p:cond delay="0"/>
                                  </p:stCondLst>
                                  <p:childTnLst>
                                    <p:animMotion origin="layout" path="M -3.33333E-6 -1.84217E-6 L 0.07049 0.03958 " pathEditMode="relative" rAng="0" ptsTypes="AA">
                                      <p:cBhvr>
                                        <p:cTn id="48" dur="2000" fill="hold"/>
                                        <p:tgtEl>
                                          <p:spTgt spid="117"/>
                                        </p:tgtEl>
                                        <p:attrNameLst>
                                          <p:attrName>ppt_x</p:attrName>
                                          <p:attrName>ppt_y</p:attrName>
                                        </p:attrNameLst>
                                      </p:cBhvr>
                                      <p:rCtr x="3524" y="1967"/>
                                    </p:animMotion>
                                  </p:childTnLst>
                                </p:cTn>
                              </p:par>
                              <p:par>
                                <p:cTn id="49" presetID="42" presetClass="path" presetSubtype="0" accel="50000" decel="50000" fill="hold" grpId="1" nodeType="withEffect">
                                  <p:stCondLst>
                                    <p:cond delay="0"/>
                                  </p:stCondLst>
                                  <p:childTnLst>
                                    <p:animMotion origin="layout" path="M -3.33333E-6 1.0692E-6 L 0.03125 0.0206 " pathEditMode="relative" rAng="0" ptsTypes="AA">
                                      <p:cBhvr>
                                        <p:cTn id="50" dur="2000" fill="hold"/>
                                        <p:tgtEl>
                                          <p:spTgt spid="118"/>
                                        </p:tgtEl>
                                        <p:attrNameLst>
                                          <p:attrName>ppt_x</p:attrName>
                                          <p:attrName>ppt_y</p:attrName>
                                        </p:attrNameLst>
                                      </p:cBhvr>
                                      <p:rCtr x="1563" y="1018"/>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nodeType="afterGroup">
                            <p:stCondLst>
                              <p:cond delay="500"/>
                            </p:stCondLst>
                            <p:childTnLst>
                              <p:par>
                                <p:cTn id="57" presetID="1" presetClass="entr" presetSubtype="0" fill="hold" grpId="0" nodeType="afterEffect">
                                  <p:stCondLst>
                                    <p:cond delay="500"/>
                                  </p:stCondLst>
                                  <p:childTnLst>
                                    <p:set>
                                      <p:cBhvr>
                                        <p:cTn id="58" dur="1" fill="hold">
                                          <p:stCondLst>
                                            <p:cond delay="0"/>
                                          </p:stCondLst>
                                        </p:cTn>
                                        <p:tgtEl>
                                          <p:spTgt spid="463"/>
                                        </p:tgtEl>
                                        <p:attrNameLst>
                                          <p:attrName>style.visibility</p:attrName>
                                        </p:attrNameLst>
                                      </p:cBhvr>
                                      <p:to>
                                        <p:strVal val="visible"/>
                                      </p:to>
                                    </p:set>
                                  </p:childTnLst>
                                </p:cTn>
                              </p:par>
                            </p:childTnLst>
                          </p:cTn>
                        </p:par>
                        <p:par>
                          <p:cTn id="59" fill="hold" nodeType="afterGroup">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464"/>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xit" presetSubtype="32" fill="hold" grpId="2" nodeType="clickEffect">
                                  <p:stCondLst>
                                    <p:cond delay="0"/>
                                  </p:stCondLst>
                                  <p:childTnLst>
                                    <p:anim calcmode="lin" valueType="num">
                                      <p:cBhvr>
                                        <p:cTn id="65" dur="500"/>
                                        <p:tgtEl>
                                          <p:spTgt spid="113"/>
                                        </p:tgtEl>
                                        <p:attrNameLst>
                                          <p:attrName>ppt_w</p:attrName>
                                        </p:attrNameLst>
                                      </p:cBhvr>
                                      <p:tavLst>
                                        <p:tav tm="0">
                                          <p:val>
                                            <p:strVal val="ppt_w"/>
                                          </p:val>
                                        </p:tav>
                                        <p:tav tm="100000">
                                          <p:val>
                                            <p:fltVal val="0"/>
                                          </p:val>
                                        </p:tav>
                                      </p:tavLst>
                                    </p:anim>
                                    <p:anim calcmode="lin" valueType="num">
                                      <p:cBhvr>
                                        <p:cTn id="66" dur="500"/>
                                        <p:tgtEl>
                                          <p:spTgt spid="113"/>
                                        </p:tgtEl>
                                        <p:attrNameLst>
                                          <p:attrName>ppt_h</p:attrName>
                                        </p:attrNameLst>
                                      </p:cBhvr>
                                      <p:tavLst>
                                        <p:tav tm="0">
                                          <p:val>
                                            <p:strVal val="ppt_h"/>
                                          </p:val>
                                        </p:tav>
                                        <p:tav tm="100000">
                                          <p:val>
                                            <p:fltVal val="0"/>
                                          </p:val>
                                        </p:tav>
                                      </p:tavLst>
                                    </p:anim>
                                    <p:animEffect transition="out" filter="fade">
                                      <p:cBhvr>
                                        <p:cTn id="67" dur="500"/>
                                        <p:tgtEl>
                                          <p:spTgt spid="113"/>
                                        </p:tgtEl>
                                      </p:cBhvr>
                                    </p:animEffect>
                                    <p:set>
                                      <p:cBhvr>
                                        <p:cTn id="68" dur="1" fill="hold">
                                          <p:stCondLst>
                                            <p:cond delay="499"/>
                                          </p:stCondLst>
                                        </p:cTn>
                                        <p:tgtEl>
                                          <p:spTgt spid="113"/>
                                        </p:tgtEl>
                                        <p:attrNameLst>
                                          <p:attrName>style.visibility</p:attrName>
                                        </p:attrNameLst>
                                      </p:cBhvr>
                                      <p:to>
                                        <p:strVal val="hidden"/>
                                      </p:to>
                                    </p:set>
                                  </p:childTnLst>
                                </p:cTn>
                              </p:par>
                            </p:childTnLst>
                          </p:cTn>
                        </p:par>
                        <p:par>
                          <p:cTn id="69" fill="hold" nodeType="afterGroup">
                            <p:stCondLst>
                              <p:cond delay="500"/>
                            </p:stCondLst>
                            <p:childTnLst>
                              <p:par>
                                <p:cTn id="70" presetID="53" presetClass="exit" presetSubtype="32" fill="hold" grpId="2" nodeType="afterEffect">
                                  <p:stCondLst>
                                    <p:cond delay="0"/>
                                  </p:stCondLst>
                                  <p:childTnLst>
                                    <p:anim calcmode="lin" valueType="num">
                                      <p:cBhvr>
                                        <p:cTn id="71" dur="500"/>
                                        <p:tgtEl>
                                          <p:spTgt spid="114"/>
                                        </p:tgtEl>
                                        <p:attrNameLst>
                                          <p:attrName>ppt_w</p:attrName>
                                        </p:attrNameLst>
                                      </p:cBhvr>
                                      <p:tavLst>
                                        <p:tav tm="0">
                                          <p:val>
                                            <p:strVal val="ppt_w"/>
                                          </p:val>
                                        </p:tav>
                                        <p:tav tm="100000">
                                          <p:val>
                                            <p:fltVal val="0"/>
                                          </p:val>
                                        </p:tav>
                                      </p:tavLst>
                                    </p:anim>
                                    <p:anim calcmode="lin" valueType="num">
                                      <p:cBhvr>
                                        <p:cTn id="72" dur="500"/>
                                        <p:tgtEl>
                                          <p:spTgt spid="114"/>
                                        </p:tgtEl>
                                        <p:attrNameLst>
                                          <p:attrName>ppt_h</p:attrName>
                                        </p:attrNameLst>
                                      </p:cBhvr>
                                      <p:tavLst>
                                        <p:tav tm="0">
                                          <p:val>
                                            <p:strVal val="ppt_h"/>
                                          </p:val>
                                        </p:tav>
                                        <p:tav tm="100000">
                                          <p:val>
                                            <p:fltVal val="0"/>
                                          </p:val>
                                        </p:tav>
                                      </p:tavLst>
                                    </p:anim>
                                    <p:animEffect transition="out" filter="fade">
                                      <p:cBhvr>
                                        <p:cTn id="73" dur="500"/>
                                        <p:tgtEl>
                                          <p:spTgt spid="114"/>
                                        </p:tgtEl>
                                      </p:cBhvr>
                                    </p:animEffect>
                                    <p:set>
                                      <p:cBhvr>
                                        <p:cTn id="74" dur="1" fill="hold">
                                          <p:stCondLst>
                                            <p:cond delay="499"/>
                                          </p:stCondLst>
                                        </p:cTn>
                                        <p:tgtEl>
                                          <p:spTgt spid="114"/>
                                        </p:tgtEl>
                                        <p:attrNameLst>
                                          <p:attrName>style.visibility</p:attrName>
                                        </p:attrNameLst>
                                      </p:cBhvr>
                                      <p:to>
                                        <p:strVal val="hidden"/>
                                      </p:to>
                                    </p:set>
                                  </p:childTnLst>
                                </p:cTn>
                              </p:par>
                            </p:childTnLst>
                          </p:cTn>
                        </p:par>
                        <p:par>
                          <p:cTn id="75" fill="hold" nodeType="afterGroup">
                            <p:stCondLst>
                              <p:cond delay="1000"/>
                            </p:stCondLst>
                            <p:childTnLst>
                              <p:par>
                                <p:cTn id="76" presetID="53" presetClass="exit" presetSubtype="32" fill="hold" grpId="2" nodeType="afterEffect">
                                  <p:stCondLst>
                                    <p:cond delay="0"/>
                                  </p:stCondLst>
                                  <p:childTnLst>
                                    <p:anim calcmode="lin" valueType="num">
                                      <p:cBhvr>
                                        <p:cTn id="77" dur="500"/>
                                        <p:tgtEl>
                                          <p:spTgt spid="115"/>
                                        </p:tgtEl>
                                        <p:attrNameLst>
                                          <p:attrName>ppt_w</p:attrName>
                                        </p:attrNameLst>
                                      </p:cBhvr>
                                      <p:tavLst>
                                        <p:tav tm="0">
                                          <p:val>
                                            <p:strVal val="ppt_w"/>
                                          </p:val>
                                        </p:tav>
                                        <p:tav tm="100000">
                                          <p:val>
                                            <p:fltVal val="0"/>
                                          </p:val>
                                        </p:tav>
                                      </p:tavLst>
                                    </p:anim>
                                    <p:anim calcmode="lin" valueType="num">
                                      <p:cBhvr>
                                        <p:cTn id="78" dur="500"/>
                                        <p:tgtEl>
                                          <p:spTgt spid="115"/>
                                        </p:tgtEl>
                                        <p:attrNameLst>
                                          <p:attrName>ppt_h</p:attrName>
                                        </p:attrNameLst>
                                      </p:cBhvr>
                                      <p:tavLst>
                                        <p:tav tm="0">
                                          <p:val>
                                            <p:strVal val="ppt_h"/>
                                          </p:val>
                                        </p:tav>
                                        <p:tav tm="100000">
                                          <p:val>
                                            <p:fltVal val="0"/>
                                          </p:val>
                                        </p:tav>
                                      </p:tavLst>
                                    </p:anim>
                                    <p:animEffect transition="out" filter="fade">
                                      <p:cBhvr>
                                        <p:cTn id="79" dur="500"/>
                                        <p:tgtEl>
                                          <p:spTgt spid="115"/>
                                        </p:tgtEl>
                                      </p:cBhvr>
                                    </p:animEffect>
                                    <p:set>
                                      <p:cBhvr>
                                        <p:cTn id="80" dur="1" fill="hold">
                                          <p:stCondLst>
                                            <p:cond delay="499"/>
                                          </p:stCondLst>
                                        </p:cTn>
                                        <p:tgtEl>
                                          <p:spTgt spid="115"/>
                                        </p:tgtEl>
                                        <p:attrNameLst>
                                          <p:attrName>style.visibility</p:attrName>
                                        </p:attrNameLst>
                                      </p:cBhvr>
                                      <p:to>
                                        <p:strVal val="hidden"/>
                                      </p:to>
                                    </p:set>
                                  </p:childTnLst>
                                </p:cTn>
                              </p:par>
                            </p:childTnLst>
                          </p:cTn>
                        </p:par>
                        <p:par>
                          <p:cTn id="81" fill="hold" nodeType="afterGroup">
                            <p:stCondLst>
                              <p:cond delay="1500"/>
                            </p:stCondLst>
                            <p:childTnLst>
                              <p:par>
                                <p:cTn id="82" presetID="53" presetClass="exit" presetSubtype="32" fill="hold" grpId="2" nodeType="afterEffect">
                                  <p:stCondLst>
                                    <p:cond delay="0"/>
                                  </p:stCondLst>
                                  <p:childTnLst>
                                    <p:anim calcmode="lin" valueType="num">
                                      <p:cBhvr>
                                        <p:cTn id="83" dur="500"/>
                                        <p:tgtEl>
                                          <p:spTgt spid="116"/>
                                        </p:tgtEl>
                                        <p:attrNameLst>
                                          <p:attrName>ppt_w</p:attrName>
                                        </p:attrNameLst>
                                      </p:cBhvr>
                                      <p:tavLst>
                                        <p:tav tm="0">
                                          <p:val>
                                            <p:strVal val="ppt_w"/>
                                          </p:val>
                                        </p:tav>
                                        <p:tav tm="100000">
                                          <p:val>
                                            <p:fltVal val="0"/>
                                          </p:val>
                                        </p:tav>
                                      </p:tavLst>
                                    </p:anim>
                                    <p:anim calcmode="lin" valueType="num">
                                      <p:cBhvr>
                                        <p:cTn id="84" dur="500"/>
                                        <p:tgtEl>
                                          <p:spTgt spid="116"/>
                                        </p:tgtEl>
                                        <p:attrNameLst>
                                          <p:attrName>ppt_h</p:attrName>
                                        </p:attrNameLst>
                                      </p:cBhvr>
                                      <p:tavLst>
                                        <p:tav tm="0">
                                          <p:val>
                                            <p:strVal val="ppt_h"/>
                                          </p:val>
                                        </p:tav>
                                        <p:tav tm="100000">
                                          <p:val>
                                            <p:fltVal val="0"/>
                                          </p:val>
                                        </p:tav>
                                      </p:tavLst>
                                    </p:anim>
                                    <p:animEffect transition="out" filter="fade">
                                      <p:cBhvr>
                                        <p:cTn id="85" dur="500"/>
                                        <p:tgtEl>
                                          <p:spTgt spid="116"/>
                                        </p:tgtEl>
                                      </p:cBhvr>
                                    </p:animEffect>
                                    <p:set>
                                      <p:cBhvr>
                                        <p:cTn id="86" dur="1" fill="hold">
                                          <p:stCondLst>
                                            <p:cond delay="499"/>
                                          </p:stCondLst>
                                        </p:cTn>
                                        <p:tgtEl>
                                          <p:spTgt spid="116"/>
                                        </p:tgtEl>
                                        <p:attrNameLst>
                                          <p:attrName>style.visibility</p:attrName>
                                        </p:attrNameLst>
                                      </p:cBhvr>
                                      <p:to>
                                        <p:strVal val="hidden"/>
                                      </p:to>
                                    </p:set>
                                  </p:childTnLst>
                                </p:cTn>
                              </p:par>
                            </p:childTnLst>
                          </p:cTn>
                        </p:par>
                        <p:par>
                          <p:cTn id="87" fill="hold" nodeType="afterGroup">
                            <p:stCondLst>
                              <p:cond delay="2000"/>
                            </p:stCondLst>
                            <p:childTnLst>
                              <p:par>
                                <p:cTn id="88" presetID="53" presetClass="exit" presetSubtype="32" fill="hold" grpId="2" nodeType="afterEffect">
                                  <p:stCondLst>
                                    <p:cond delay="0"/>
                                  </p:stCondLst>
                                  <p:childTnLst>
                                    <p:anim calcmode="lin" valueType="num">
                                      <p:cBhvr>
                                        <p:cTn id="89" dur="500"/>
                                        <p:tgtEl>
                                          <p:spTgt spid="117"/>
                                        </p:tgtEl>
                                        <p:attrNameLst>
                                          <p:attrName>ppt_w</p:attrName>
                                        </p:attrNameLst>
                                      </p:cBhvr>
                                      <p:tavLst>
                                        <p:tav tm="0">
                                          <p:val>
                                            <p:strVal val="ppt_w"/>
                                          </p:val>
                                        </p:tav>
                                        <p:tav tm="100000">
                                          <p:val>
                                            <p:fltVal val="0"/>
                                          </p:val>
                                        </p:tav>
                                      </p:tavLst>
                                    </p:anim>
                                    <p:anim calcmode="lin" valueType="num">
                                      <p:cBhvr>
                                        <p:cTn id="90" dur="500"/>
                                        <p:tgtEl>
                                          <p:spTgt spid="117"/>
                                        </p:tgtEl>
                                        <p:attrNameLst>
                                          <p:attrName>ppt_h</p:attrName>
                                        </p:attrNameLst>
                                      </p:cBhvr>
                                      <p:tavLst>
                                        <p:tav tm="0">
                                          <p:val>
                                            <p:strVal val="ppt_h"/>
                                          </p:val>
                                        </p:tav>
                                        <p:tav tm="100000">
                                          <p:val>
                                            <p:fltVal val="0"/>
                                          </p:val>
                                        </p:tav>
                                      </p:tavLst>
                                    </p:anim>
                                    <p:animEffect transition="out" filter="fade">
                                      <p:cBhvr>
                                        <p:cTn id="91" dur="500"/>
                                        <p:tgtEl>
                                          <p:spTgt spid="117"/>
                                        </p:tgtEl>
                                      </p:cBhvr>
                                    </p:animEffect>
                                    <p:set>
                                      <p:cBhvr>
                                        <p:cTn id="92" dur="1" fill="hold">
                                          <p:stCondLst>
                                            <p:cond delay="499"/>
                                          </p:stCondLst>
                                        </p:cTn>
                                        <p:tgtEl>
                                          <p:spTgt spid="117"/>
                                        </p:tgtEl>
                                        <p:attrNameLst>
                                          <p:attrName>style.visibility</p:attrName>
                                        </p:attrNameLst>
                                      </p:cBhvr>
                                      <p:to>
                                        <p:strVal val="hidden"/>
                                      </p:to>
                                    </p:set>
                                  </p:childTnLst>
                                </p:cTn>
                              </p:par>
                            </p:childTnLst>
                          </p:cTn>
                        </p:par>
                        <p:par>
                          <p:cTn id="93" fill="hold" nodeType="afterGroup">
                            <p:stCondLst>
                              <p:cond delay="2500"/>
                            </p:stCondLst>
                            <p:childTnLst>
                              <p:par>
                                <p:cTn id="94" presetID="53" presetClass="exit" presetSubtype="32" fill="hold" grpId="2" nodeType="afterEffect">
                                  <p:stCondLst>
                                    <p:cond delay="0"/>
                                  </p:stCondLst>
                                  <p:childTnLst>
                                    <p:anim calcmode="lin" valueType="num">
                                      <p:cBhvr>
                                        <p:cTn id="95" dur="500"/>
                                        <p:tgtEl>
                                          <p:spTgt spid="118"/>
                                        </p:tgtEl>
                                        <p:attrNameLst>
                                          <p:attrName>ppt_w</p:attrName>
                                        </p:attrNameLst>
                                      </p:cBhvr>
                                      <p:tavLst>
                                        <p:tav tm="0">
                                          <p:val>
                                            <p:strVal val="ppt_w"/>
                                          </p:val>
                                        </p:tav>
                                        <p:tav tm="100000">
                                          <p:val>
                                            <p:fltVal val="0"/>
                                          </p:val>
                                        </p:tav>
                                      </p:tavLst>
                                    </p:anim>
                                    <p:anim calcmode="lin" valueType="num">
                                      <p:cBhvr>
                                        <p:cTn id="96" dur="500"/>
                                        <p:tgtEl>
                                          <p:spTgt spid="118"/>
                                        </p:tgtEl>
                                        <p:attrNameLst>
                                          <p:attrName>ppt_h</p:attrName>
                                        </p:attrNameLst>
                                      </p:cBhvr>
                                      <p:tavLst>
                                        <p:tav tm="0">
                                          <p:val>
                                            <p:strVal val="ppt_h"/>
                                          </p:val>
                                        </p:tav>
                                        <p:tav tm="100000">
                                          <p:val>
                                            <p:fltVal val="0"/>
                                          </p:val>
                                        </p:tav>
                                      </p:tavLst>
                                    </p:anim>
                                    <p:animEffect transition="out" filter="fade">
                                      <p:cBhvr>
                                        <p:cTn id="97" dur="500"/>
                                        <p:tgtEl>
                                          <p:spTgt spid="118"/>
                                        </p:tgtEl>
                                      </p:cBhvr>
                                    </p:animEffect>
                                    <p:set>
                                      <p:cBhvr>
                                        <p:cTn id="98" dur="1" fill="hold">
                                          <p:stCondLst>
                                            <p:cond delay="499"/>
                                          </p:stCondLst>
                                        </p:cTn>
                                        <p:tgtEl>
                                          <p:spTgt spid="118"/>
                                        </p:tgtEl>
                                        <p:attrNameLst>
                                          <p:attrName>style.visibility</p:attrName>
                                        </p:attrNameLst>
                                      </p:cBhvr>
                                      <p:to>
                                        <p:strVal val="hidden"/>
                                      </p:to>
                                    </p:set>
                                  </p:childTnLst>
                                </p:cTn>
                              </p:par>
                            </p:childTnLst>
                          </p:cTn>
                        </p:par>
                        <p:par>
                          <p:cTn id="99" fill="hold" nodeType="afterGroup">
                            <p:stCondLst>
                              <p:cond delay="3000"/>
                            </p:stCondLst>
                            <p:childTnLst>
                              <p:par>
                                <p:cTn id="100" presetID="53" presetClass="exit" presetSubtype="32" fill="hold" grpId="0" nodeType="afterEffect">
                                  <p:stCondLst>
                                    <p:cond delay="0"/>
                                  </p:stCondLst>
                                  <p:childTnLst>
                                    <p:anim calcmode="lin" valueType="num">
                                      <p:cBhvr>
                                        <p:cTn id="101" dur="500"/>
                                        <p:tgtEl>
                                          <p:spTgt spid="85"/>
                                        </p:tgtEl>
                                        <p:attrNameLst>
                                          <p:attrName>ppt_w</p:attrName>
                                        </p:attrNameLst>
                                      </p:cBhvr>
                                      <p:tavLst>
                                        <p:tav tm="0">
                                          <p:val>
                                            <p:strVal val="ppt_w"/>
                                          </p:val>
                                        </p:tav>
                                        <p:tav tm="100000">
                                          <p:val>
                                            <p:fltVal val="0"/>
                                          </p:val>
                                        </p:tav>
                                      </p:tavLst>
                                    </p:anim>
                                    <p:anim calcmode="lin" valueType="num">
                                      <p:cBhvr>
                                        <p:cTn id="102" dur="500"/>
                                        <p:tgtEl>
                                          <p:spTgt spid="85"/>
                                        </p:tgtEl>
                                        <p:attrNameLst>
                                          <p:attrName>ppt_h</p:attrName>
                                        </p:attrNameLst>
                                      </p:cBhvr>
                                      <p:tavLst>
                                        <p:tav tm="0">
                                          <p:val>
                                            <p:strVal val="ppt_h"/>
                                          </p:val>
                                        </p:tav>
                                        <p:tav tm="100000">
                                          <p:val>
                                            <p:fltVal val="0"/>
                                          </p:val>
                                        </p:tav>
                                      </p:tavLst>
                                    </p:anim>
                                    <p:animEffect transition="out" filter="fad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6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2" presetClass="path" presetSubtype="0" accel="50000" decel="50000" fill="hold" nodeType="clickEffect">
                                  <p:stCondLst>
                                    <p:cond delay="0"/>
                                  </p:stCondLst>
                                  <p:childTnLst>
                                    <p:animMotion origin="layout" path="M 4.44444E-6 2.22222E-6 L 0.08281 -0.03357 " pathEditMode="relative" rAng="0" ptsTypes="AA">
                                      <p:cBhvr>
                                        <p:cTn id="112" dur="2000" fill="hold"/>
                                        <p:tgtEl>
                                          <p:spTgt spid="119"/>
                                        </p:tgtEl>
                                        <p:attrNameLst>
                                          <p:attrName>ppt_x</p:attrName>
                                          <p:attrName>ppt_y</p:attrName>
                                        </p:attrNameLst>
                                      </p:cBhvr>
                                      <p:rCtr x="4132" y="-1690"/>
                                    </p:animMotion>
                                  </p:childTnLst>
                                </p:cTn>
                              </p:par>
                            </p:childTnLst>
                          </p:cTn>
                        </p:par>
                        <p:par>
                          <p:cTn id="113" fill="hold" nodeType="afterGroup">
                            <p:stCondLst>
                              <p:cond delay="2000"/>
                            </p:stCondLst>
                            <p:childTnLst>
                              <p:par>
                                <p:cTn id="114" presetID="1" presetClass="exit" presetSubtype="0" fill="hold" nodeType="afterEffect">
                                  <p:stCondLst>
                                    <p:cond delay="0"/>
                                  </p:stCondLst>
                                  <p:childTnLst>
                                    <p:set>
                                      <p:cBhvr>
                                        <p:cTn id="115" dur="1" fill="hold">
                                          <p:stCondLst>
                                            <p:cond delay="0"/>
                                          </p:stCondLst>
                                        </p:cTn>
                                        <p:tgtEl>
                                          <p:spTgt spid="119"/>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46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61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621"/>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632"/>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643"/>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54"/>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665"/>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676"/>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687"/>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698"/>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childTnLst>
                                    <p:set>
                                      <p:cBhvr>
                                        <p:cTn id="139" dur="1" fill="hold">
                                          <p:stCondLst>
                                            <p:cond delay="0"/>
                                          </p:stCondLst>
                                        </p:cTn>
                                        <p:tgtEl>
                                          <p:spTgt spid="709"/>
                                        </p:tgtEl>
                                        <p:attrNameLst>
                                          <p:attrName>style.visibility</p:attrName>
                                        </p:attrNameLst>
                                      </p:cBhvr>
                                      <p:to>
                                        <p:strVal val="visible"/>
                                      </p:to>
                                    </p:set>
                                    <p:animEffect transition="in" filter="wipe(left)">
                                      <p:cBhvr>
                                        <p:cTn id="140" dur="500"/>
                                        <p:tgtEl>
                                          <p:spTgt spid="709"/>
                                        </p:tgtEl>
                                      </p:cBhvr>
                                    </p:animEffect>
                                  </p:childTnLst>
                                </p:cTn>
                              </p:par>
                            </p:childTnLst>
                          </p:cTn>
                        </p:par>
                        <p:par>
                          <p:cTn id="141" fill="hold" nodeType="afterGroup">
                            <p:stCondLst>
                              <p:cond delay="500"/>
                            </p:stCondLst>
                            <p:childTnLst>
                              <p:par>
                                <p:cTn id="142" presetID="1" presetClass="entr" presetSubtype="0" fill="hold" grpId="0" nodeType="afterEffect">
                                  <p:stCondLst>
                                    <p:cond delay="500"/>
                                  </p:stCondLst>
                                  <p:childTnLst>
                                    <p:set>
                                      <p:cBhvr>
                                        <p:cTn id="143" dur="1" fill="hold">
                                          <p:stCondLst>
                                            <p:cond delay="0"/>
                                          </p:stCondLst>
                                        </p:cTn>
                                        <p:tgtEl>
                                          <p:spTgt spid="710"/>
                                        </p:tgtEl>
                                        <p:attrNameLst>
                                          <p:attrName>style.visibility</p:attrName>
                                        </p:attrNameLst>
                                      </p:cBhvr>
                                      <p:to>
                                        <p:strVal val="visible"/>
                                      </p:to>
                                    </p:set>
                                  </p:childTnLst>
                                </p:cTn>
                              </p:par>
                            </p:childTnLst>
                          </p:cTn>
                        </p:par>
                        <p:par>
                          <p:cTn id="144" fill="hold" nodeType="afterGroup">
                            <p:stCondLst>
                              <p:cond delay="1000"/>
                            </p:stCondLst>
                            <p:childTnLst>
                              <p:par>
                                <p:cTn id="145" presetID="1" presetClass="entr" presetSubtype="0" fill="hold" grpId="0" nodeType="afterEffect">
                                  <p:stCondLst>
                                    <p:cond delay="500"/>
                                  </p:stCondLst>
                                  <p:childTnLst>
                                    <p:set>
                                      <p:cBhvr>
                                        <p:cTn id="146" dur="1" fill="hold">
                                          <p:stCondLst>
                                            <p:cond delay="0"/>
                                          </p:stCondLst>
                                        </p:cTn>
                                        <p:tgtEl>
                                          <p:spTgt spid="711"/>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32" fill="hold" nodeType="clickEffect">
                                  <p:stCondLst>
                                    <p:cond delay="0"/>
                                  </p:stCondLst>
                                  <p:childTnLst>
                                    <p:anim calcmode="lin" valueType="num">
                                      <p:cBhvr>
                                        <p:cTn id="150" dur="500"/>
                                        <p:tgtEl>
                                          <p:spTgt spid="698"/>
                                        </p:tgtEl>
                                        <p:attrNameLst>
                                          <p:attrName>ppt_w</p:attrName>
                                        </p:attrNameLst>
                                      </p:cBhvr>
                                      <p:tavLst>
                                        <p:tav tm="0">
                                          <p:val>
                                            <p:strVal val="ppt_w"/>
                                          </p:val>
                                        </p:tav>
                                        <p:tav tm="100000">
                                          <p:val>
                                            <p:fltVal val="0"/>
                                          </p:val>
                                        </p:tav>
                                      </p:tavLst>
                                    </p:anim>
                                    <p:anim calcmode="lin" valueType="num">
                                      <p:cBhvr>
                                        <p:cTn id="151" dur="500"/>
                                        <p:tgtEl>
                                          <p:spTgt spid="698"/>
                                        </p:tgtEl>
                                        <p:attrNameLst>
                                          <p:attrName>ppt_h</p:attrName>
                                        </p:attrNameLst>
                                      </p:cBhvr>
                                      <p:tavLst>
                                        <p:tav tm="0">
                                          <p:val>
                                            <p:strVal val="ppt_h"/>
                                          </p:val>
                                        </p:tav>
                                        <p:tav tm="100000">
                                          <p:val>
                                            <p:fltVal val="0"/>
                                          </p:val>
                                        </p:tav>
                                      </p:tavLst>
                                    </p:anim>
                                    <p:animEffect transition="out" filter="fade">
                                      <p:cBhvr>
                                        <p:cTn id="152" dur="500"/>
                                        <p:tgtEl>
                                          <p:spTgt spid="698"/>
                                        </p:tgtEl>
                                      </p:cBhvr>
                                    </p:animEffect>
                                    <p:set>
                                      <p:cBhvr>
                                        <p:cTn id="153" dur="1" fill="hold">
                                          <p:stCondLst>
                                            <p:cond delay="499"/>
                                          </p:stCondLst>
                                        </p:cTn>
                                        <p:tgtEl>
                                          <p:spTgt spid="698"/>
                                        </p:tgtEl>
                                        <p:attrNameLst>
                                          <p:attrName>style.visibility</p:attrName>
                                        </p:attrNameLst>
                                      </p:cBhvr>
                                      <p:to>
                                        <p:strVal val="hidden"/>
                                      </p:to>
                                    </p:set>
                                  </p:childTnLst>
                                </p:cTn>
                              </p:par>
                            </p:childTnLst>
                          </p:cTn>
                        </p:par>
                        <p:par>
                          <p:cTn id="154" fill="hold" nodeType="afterGroup">
                            <p:stCondLst>
                              <p:cond delay="500"/>
                            </p:stCondLst>
                            <p:childTnLst>
                              <p:par>
                                <p:cTn id="155" presetID="53" presetClass="exit" presetSubtype="32" fill="hold" nodeType="afterEffect">
                                  <p:stCondLst>
                                    <p:cond delay="0"/>
                                  </p:stCondLst>
                                  <p:childTnLst>
                                    <p:anim calcmode="lin" valueType="num">
                                      <p:cBhvr>
                                        <p:cTn id="156" dur="500"/>
                                        <p:tgtEl>
                                          <p:spTgt spid="687"/>
                                        </p:tgtEl>
                                        <p:attrNameLst>
                                          <p:attrName>ppt_w</p:attrName>
                                        </p:attrNameLst>
                                      </p:cBhvr>
                                      <p:tavLst>
                                        <p:tav tm="0">
                                          <p:val>
                                            <p:strVal val="ppt_w"/>
                                          </p:val>
                                        </p:tav>
                                        <p:tav tm="100000">
                                          <p:val>
                                            <p:fltVal val="0"/>
                                          </p:val>
                                        </p:tav>
                                      </p:tavLst>
                                    </p:anim>
                                    <p:anim calcmode="lin" valueType="num">
                                      <p:cBhvr>
                                        <p:cTn id="157" dur="500"/>
                                        <p:tgtEl>
                                          <p:spTgt spid="687"/>
                                        </p:tgtEl>
                                        <p:attrNameLst>
                                          <p:attrName>ppt_h</p:attrName>
                                        </p:attrNameLst>
                                      </p:cBhvr>
                                      <p:tavLst>
                                        <p:tav tm="0">
                                          <p:val>
                                            <p:strVal val="ppt_h"/>
                                          </p:val>
                                        </p:tav>
                                        <p:tav tm="100000">
                                          <p:val>
                                            <p:fltVal val="0"/>
                                          </p:val>
                                        </p:tav>
                                      </p:tavLst>
                                    </p:anim>
                                    <p:animEffect transition="out" filter="fade">
                                      <p:cBhvr>
                                        <p:cTn id="158" dur="500"/>
                                        <p:tgtEl>
                                          <p:spTgt spid="687"/>
                                        </p:tgtEl>
                                      </p:cBhvr>
                                    </p:animEffect>
                                    <p:set>
                                      <p:cBhvr>
                                        <p:cTn id="159" dur="1" fill="hold">
                                          <p:stCondLst>
                                            <p:cond delay="499"/>
                                          </p:stCondLst>
                                        </p:cTn>
                                        <p:tgtEl>
                                          <p:spTgt spid="687"/>
                                        </p:tgtEl>
                                        <p:attrNameLst>
                                          <p:attrName>style.visibility</p:attrName>
                                        </p:attrNameLst>
                                      </p:cBhvr>
                                      <p:to>
                                        <p:strVal val="hidden"/>
                                      </p:to>
                                    </p:set>
                                  </p:childTnLst>
                                </p:cTn>
                              </p:par>
                            </p:childTnLst>
                          </p:cTn>
                        </p:par>
                        <p:par>
                          <p:cTn id="160" fill="hold" nodeType="afterGroup">
                            <p:stCondLst>
                              <p:cond delay="1000"/>
                            </p:stCondLst>
                            <p:childTnLst>
                              <p:par>
                                <p:cTn id="161" presetID="53" presetClass="exit" presetSubtype="32" fill="hold" nodeType="afterEffect">
                                  <p:stCondLst>
                                    <p:cond delay="0"/>
                                  </p:stCondLst>
                                  <p:childTnLst>
                                    <p:anim calcmode="lin" valueType="num">
                                      <p:cBhvr>
                                        <p:cTn id="162" dur="500"/>
                                        <p:tgtEl>
                                          <p:spTgt spid="676"/>
                                        </p:tgtEl>
                                        <p:attrNameLst>
                                          <p:attrName>ppt_w</p:attrName>
                                        </p:attrNameLst>
                                      </p:cBhvr>
                                      <p:tavLst>
                                        <p:tav tm="0">
                                          <p:val>
                                            <p:strVal val="ppt_w"/>
                                          </p:val>
                                        </p:tav>
                                        <p:tav tm="100000">
                                          <p:val>
                                            <p:fltVal val="0"/>
                                          </p:val>
                                        </p:tav>
                                      </p:tavLst>
                                    </p:anim>
                                    <p:anim calcmode="lin" valueType="num">
                                      <p:cBhvr>
                                        <p:cTn id="163" dur="500"/>
                                        <p:tgtEl>
                                          <p:spTgt spid="676"/>
                                        </p:tgtEl>
                                        <p:attrNameLst>
                                          <p:attrName>ppt_h</p:attrName>
                                        </p:attrNameLst>
                                      </p:cBhvr>
                                      <p:tavLst>
                                        <p:tav tm="0">
                                          <p:val>
                                            <p:strVal val="ppt_h"/>
                                          </p:val>
                                        </p:tav>
                                        <p:tav tm="100000">
                                          <p:val>
                                            <p:fltVal val="0"/>
                                          </p:val>
                                        </p:tav>
                                      </p:tavLst>
                                    </p:anim>
                                    <p:animEffect transition="out" filter="fade">
                                      <p:cBhvr>
                                        <p:cTn id="164" dur="500"/>
                                        <p:tgtEl>
                                          <p:spTgt spid="676"/>
                                        </p:tgtEl>
                                      </p:cBhvr>
                                    </p:animEffect>
                                    <p:set>
                                      <p:cBhvr>
                                        <p:cTn id="165" dur="1" fill="hold">
                                          <p:stCondLst>
                                            <p:cond delay="499"/>
                                          </p:stCondLst>
                                        </p:cTn>
                                        <p:tgtEl>
                                          <p:spTgt spid="676"/>
                                        </p:tgtEl>
                                        <p:attrNameLst>
                                          <p:attrName>style.visibility</p:attrName>
                                        </p:attrNameLst>
                                      </p:cBhvr>
                                      <p:to>
                                        <p:strVal val="hidden"/>
                                      </p:to>
                                    </p:set>
                                  </p:childTnLst>
                                </p:cTn>
                              </p:par>
                            </p:childTnLst>
                          </p:cTn>
                        </p:par>
                        <p:par>
                          <p:cTn id="166" fill="hold" nodeType="afterGroup">
                            <p:stCondLst>
                              <p:cond delay="1500"/>
                            </p:stCondLst>
                            <p:childTnLst>
                              <p:par>
                                <p:cTn id="167" presetID="53" presetClass="exit" presetSubtype="32" fill="hold" nodeType="afterEffect">
                                  <p:stCondLst>
                                    <p:cond delay="0"/>
                                  </p:stCondLst>
                                  <p:childTnLst>
                                    <p:anim calcmode="lin" valueType="num">
                                      <p:cBhvr>
                                        <p:cTn id="168" dur="500"/>
                                        <p:tgtEl>
                                          <p:spTgt spid="665"/>
                                        </p:tgtEl>
                                        <p:attrNameLst>
                                          <p:attrName>ppt_w</p:attrName>
                                        </p:attrNameLst>
                                      </p:cBhvr>
                                      <p:tavLst>
                                        <p:tav tm="0">
                                          <p:val>
                                            <p:strVal val="ppt_w"/>
                                          </p:val>
                                        </p:tav>
                                        <p:tav tm="100000">
                                          <p:val>
                                            <p:fltVal val="0"/>
                                          </p:val>
                                        </p:tav>
                                      </p:tavLst>
                                    </p:anim>
                                    <p:anim calcmode="lin" valueType="num">
                                      <p:cBhvr>
                                        <p:cTn id="169" dur="500"/>
                                        <p:tgtEl>
                                          <p:spTgt spid="665"/>
                                        </p:tgtEl>
                                        <p:attrNameLst>
                                          <p:attrName>ppt_h</p:attrName>
                                        </p:attrNameLst>
                                      </p:cBhvr>
                                      <p:tavLst>
                                        <p:tav tm="0">
                                          <p:val>
                                            <p:strVal val="ppt_h"/>
                                          </p:val>
                                        </p:tav>
                                        <p:tav tm="100000">
                                          <p:val>
                                            <p:fltVal val="0"/>
                                          </p:val>
                                        </p:tav>
                                      </p:tavLst>
                                    </p:anim>
                                    <p:animEffect transition="out" filter="fade">
                                      <p:cBhvr>
                                        <p:cTn id="170" dur="500"/>
                                        <p:tgtEl>
                                          <p:spTgt spid="665"/>
                                        </p:tgtEl>
                                      </p:cBhvr>
                                    </p:animEffect>
                                    <p:set>
                                      <p:cBhvr>
                                        <p:cTn id="171" dur="1" fill="hold">
                                          <p:stCondLst>
                                            <p:cond delay="499"/>
                                          </p:stCondLst>
                                        </p:cTn>
                                        <p:tgtEl>
                                          <p:spTgt spid="665"/>
                                        </p:tgtEl>
                                        <p:attrNameLst>
                                          <p:attrName>style.visibility</p:attrName>
                                        </p:attrNameLst>
                                      </p:cBhvr>
                                      <p:to>
                                        <p:strVal val="hidden"/>
                                      </p:to>
                                    </p:set>
                                  </p:childTnLst>
                                </p:cTn>
                              </p:par>
                            </p:childTnLst>
                          </p:cTn>
                        </p:par>
                        <p:par>
                          <p:cTn id="172" fill="hold" nodeType="afterGroup">
                            <p:stCondLst>
                              <p:cond delay="2000"/>
                            </p:stCondLst>
                            <p:childTnLst>
                              <p:par>
                                <p:cTn id="173" presetID="53" presetClass="exit" presetSubtype="32" fill="hold" nodeType="afterEffect">
                                  <p:stCondLst>
                                    <p:cond delay="0"/>
                                  </p:stCondLst>
                                  <p:childTnLst>
                                    <p:anim calcmode="lin" valueType="num">
                                      <p:cBhvr>
                                        <p:cTn id="174" dur="500"/>
                                        <p:tgtEl>
                                          <p:spTgt spid="654"/>
                                        </p:tgtEl>
                                        <p:attrNameLst>
                                          <p:attrName>ppt_w</p:attrName>
                                        </p:attrNameLst>
                                      </p:cBhvr>
                                      <p:tavLst>
                                        <p:tav tm="0">
                                          <p:val>
                                            <p:strVal val="ppt_w"/>
                                          </p:val>
                                        </p:tav>
                                        <p:tav tm="100000">
                                          <p:val>
                                            <p:fltVal val="0"/>
                                          </p:val>
                                        </p:tav>
                                      </p:tavLst>
                                    </p:anim>
                                    <p:anim calcmode="lin" valueType="num">
                                      <p:cBhvr>
                                        <p:cTn id="175" dur="500"/>
                                        <p:tgtEl>
                                          <p:spTgt spid="654"/>
                                        </p:tgtEl>
                                        <p:attrNameLst>
                                          <p:attrName>ppt_h</p:attrName>
                                        </p:attrNameLst>
                                      </p:cBhvr>
                                      <p:tavLst>
                                        <p:tav tm="0">
                                          <p:val>
                                            <p:strVal val="ppt_h"/>
                                          </p:val>
                                        </p:tav>
                                        <p:tav tm="100000">
                                          <p:val>
                                            <p:fltVal val="0"/>
                                          </p:val>
                                        </p:tav>
                                      </p:tavLst>
                                    </p:anim>
                                    <p:animEffect transition="out" filter="fade">
                                      <p:cBhvr>
                                        <p:cTn id="176" dur="500"/>
                                        <p:tgtEl>
                                          <p:spTgt spid="654"/>
                                        </p:tgtEl>
                                      </p:cBhvr>
                                    </p:animEffect>
                                    <p:set>
                                      <p:cBhvr>
                                        <p:cTn id="177" dur="1" fill="hold">
                                          <p:stCondLst>
                                            <p:cond delay="499"/>
                                          </p:stCondLst>
                                        </p:cTn>
                                        <p:tgtEl>
                                          <p:spTgt spid="654"/>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712"/>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xit" presetSubtype="32" fill="hold" nodeType="clickEffect">
                                  <p:stCondLst>
                                    <p:cond delay="0"/>
                                  </p:stCondLst>
                                  <p:childTnLst>
                                    <p:anim calcmode="lin" valueType="num">
                                      <p:cBhvr>
                                        <p:cTn id="185" dur="500"/>
                                        <p:tgtEl>
                                          <p:spTgt spid="230"/>
                                        </p:tgtEl>
                                        <p:attrNameLst>
                                          <p:attrName>ppt_w</p:attrName>
                                        </p:attrNameLst>
                                      </p:cBhvr>
                                      <p:tavLst>
                                        <p:tav tm="0">
                                          <p:val>
                                            <p:strVal val="ppt_w"/>
                                          </p:val>
                                        </p:tav>
                                        <p:tav tm="100000">
                                          <p:val>
                                            <p:fltVal val="0"/>
                                          </p:val>
                                        </p:tav>
                                      </p:tavLst>
                                    </p:anim>
                                    <p:anim calcmode="lin" valueType="num">
                                      <p:cBhvr>
                                        <p:cTn id="186" dur="500"/>
                                        <p:tgtEl>
                                          <p:spTgt spid="230"/>
                                        </p:tgtEl>
                                        <p:attrNameLst>
                                          <p:attrName>ppt_h</p:attrName>
                                        </p:attrNameLst>
                                      </p:cBhvr>
                                      <p:tavLst>
                                        <p:tav tm="0">
                                          <p:val>
                                            <p:strVal val="ppt_h"/>
                                          </p:val>
                                        </p:tav>
                                        <p:tav tm="100000">
                                          <p:val>
                                            <p:fltVal val="0"/>
                                          </p:val>
                                        </p:tav>
                                      </p:tavLst>
                                    </p:anim>
                                    <p:animEffect transition="out" filter="fade">
                                      <p:cBhvr>
                                        <p:cTn id="187" dur="500"/>
                                        <p:tgtEl>
                                          <p:spTgt spid="230"/>
                                        </p:tgtEl>
                                      </p:cBhvr>
                                    </p:animEffect>
                                    <p:set>
                                      <p:cBhvr>
                                        <p:cTn id="188" dur="1" fill="hold">
                                          <p:stCondLst>
                                            <p:cond delay="499"/>
                                          </p:stCondLst>
                                        </p:cTn>
                                        <p:tgtEl>
                                          <p:spTgt spid="230"/>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13"/>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18" grpId="2" animBg="1"/>
      <p:bldP spid="85" grpId="0"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463" grpId="0"/>
      <p:bldP spid="464" grpId="0"/>
      <p:bldP spid="465" grpId="0"/>
      <p:bldP spid="710" grpId="0"/>
      <p:bldP spid="711" grpId="0"/>
      <p:bldP spid="712" grpId="0"/>
      <p:bldP spid="713" grpId="0"/>
      <p:bldP spid="7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3441700" y="1763713"/>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1400" b="1"/>
              <a:t>1</a:t>
            </a:r>
          </a:p>
        </p:txBody>
      </p:sp>
      <p:sp>
        <p:nvSpPr>
          <p:cNvPr id="25603" name="Title 1"/>
          <p:cNvSpPr>
            <a:spLocks noGrp="1"/>
          </p:cNvSpPr>
          <p:nvPr>
            <p:ph type="ctrTitle" idx="4294967295"/>
          </p:nvPr>
        </p:nvSpPr>
        <p:spPr>
          <a:xfrm>
            <a:off x="1907704" y="-19050"/>
            <a:ext cx="7236296" cy="927100"/>
          </a:xfrm>
        </p:spPr>
        <p:txBody>
          <a:bodyPr/>
          <a:lstStyle/>
          <a:p>
            <a:pPr algn="l" eaLnBrk="1" hangingPunct="1"/>
            <a:r>
              <a:rPr lang="en-GB" altLang="en-US" sz="3600" dirty="0"/>
              <a:t>Efficient Decomposition</a:t>
            </a:r>
          </a:p>
        </p:txBody>
      </p:sp>
      <p:sp>
        <p:nvSpPr>
          <p:cNvPr id="25604" name="TextBox 5"/>
          <p:cNvSpPr txBox="1">
            <a:spLocks noChangeArrowheads="1"/>
          </p:cNvSpPr>
          <p:nvPr/>
        </p:nvSpPr>
        <p:spPr bwMode="auto">
          <a:xfrm>
            <a:off x="3203575" y="1125538"/>
            <a:ext cx="1260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H</a:t>
            </a:r>
            <a:r>
              <a:rPr lang="en-GB" altLang="en-US" b="1"/>
              <a:t> </a:t>
            </a:r>
            <a:r>
              <a:rPr lang="en-GB" altLang="en-US" sz="3200" b="1"/>
              <a:t>T U</a:t>
            </a:r>
          </a:p>
        </p:txBody>
      </p:sp>
      <p:sp>
        <p:nvSpPr>
          <p:cNvPr id="25605" name="TextBox 29"/>
          <p:cNvSpPr txBox="1">
            <a:spLocks noChangeArrowheads="1"/>
          </p:cNvSpPr>
          <p:nvPr/>
        </p:nvSpPr>
        <p:spPr bwMode="auto">
          <a:xfrm>
            <a:off x="2843213" y="2441575"/>
            <a:ext cx="504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a:t>
            </a:r>
          </a:p>
        </p:txBody>
      </p:sp>
      <p:cxnSp>
        <p:nvCxnSpPr>
          <p:cNvPr id="25606" name="Straight Connector 7"/>
          <p:cNvCxnSpPr>
            <a:cxnSpLocks noChangeShapeType="1"/>
          </p:cNvCxnSpPr>
          <p:nvPr/>
        </p:nvCxnSpPr>
        <p:spPr bwMode="auto">
          <a:xfrm flipH="1">
            <a:off x="2771775" y="3008313"/>
            <a:ext cx="1849438"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607" name="Straight Connector 32"/>
          <p:cNvCxnSpPr>
            <a:cxnSpLocks noChangeShapeType="1"/>
          </p:cNvCxnSpPr>
          <p:nvPr/>
        </p:nvCxnSpPr>
        <p:spPr bwMode="auto">
          <a:xfrm flipH="1">
            <a:off x="2771775" y="3644900"/>
            <a:ext cx="1849438"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44" name="TextBox 43"/>
          <p:cNvSpPr txBox="1">
            <a:spLocks noChangeArrowheads="1"/>
          </p:cNvSpPr>
          <p:nvPr/>
        </p:nvSpPr>
        <p:spPr bwMode="auto">
          <a:xfrm>
            <a:off x="3268663" y="3038475"/>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46" name="TextBox 45"/>
          <p:cNvSpPr txBox="1">
            <a:spLocks noChangeArrowheads="1"/>
          </p:cNvSpPr>
          <p:nvPr/>
        </p:nvSpPr>
        <p:spPr bwMode="auto">
          <a:xfrm>
            <a:off x="3519488" y="3035300"/>
            <a:ext cx="595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3200" b="1"/>
              <a:t>6</a:t>
            </a:r>
          </a:p>
        </p:txBody>
      </p:sp>
      <p:sp>
        <p:nvSpPr>
          <p:cNvPr id="55" name="TextBox 54"/>
          <p:cNvSpPr txBox="1">
            <a:spLocks noChangeArrowheads="1"/>
          </p:cNvSpPr>
          <p:nvPr/>
        </p:nvSpPr>
        <p:spPr bwMode="auto">
          <a:xfrm>
            <a:off x="3929063" y="3036888"/>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4</a:t>
            </a:r>
          </a:p>
        </p:txBody>
      </p:sp>
      <p:sp>
        <p:nvSpPr>
          <p:cNvPr id="25611" name="TextBox 55"/>
          <p:cNvSpPr txBox="1">
            <a:spLocks noChangeArrowheads="1"/>
          </p:cNvSpPr>
          <p:nvPr/>
        </p:nvSpPr>
        <p:spPr bwMode="auto">
          <a:xfrm>
            <a:off x="3254375" y="1858963"/>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3</a:t>
            </a:r>
          </a:p>
        </p:txBody>
      </p:sp>
      <p:sp>
        <p:nvSpPr>
          <p:cNvPr id="25612" name="TextBox 56"/>
          <p:cNvSpPr txBox="1">
            <a:spLocks noChangeArrowheads="1"/>
          </p:cNvSpPr>
          <p:nvPr/>
        </p:nvSpPr>
        <p:spPr bwMode="auto">
          <a:xfrm>
            <a:off x="3575050" y="1858963"/>
            <a:ext cx="48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2</a:t>
            </a:r>
          </a:p>
        </p:txBody>
      </p:sp>
      <p:sp>
        <p:nvSpPr>
          <p:cNvPr id="25613" name="TextBox 57"/>
          <p:cNvSpPr txBox="1">
            <a:spLocks noChangeArrowheads="1"/>
          </p:cNvSpPr>
          <p:nvPr/>
        </p:nvSpPr>
        <p:spPr bwMode="auto">
          <a:xfrm>
            <a:off x="3924300" y="1858963"/>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25614" name="TextBox 58"/>
          <p:cNvSpPr txBox="1">
            <a:spLocks noChangeArrowheads="1"/>
          </p:cNvSpPr>
          <p:nvPr/>
        </p:nvSpPr>
        <p:spPr bwMode="auto">
          <a:xfrm>
            <a:off x="3260725" y="2408238"/>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1</a:t>
            </a:r>
          </a:p>
        </p:txBody>
      </p:sp>
      <p:sp>
        <p:nvSpPr>
          <p:cNvPr id="25615" name="TextBox 61"/>
          <p:cNvSpPr txBox="1">
            <a:spLocks noChangeArrowheads="1"/>
          </p:cNvSpPr>
          <p:nvPr/>
        </p:nvSpPr>
        <p:spPr bwMode="auto">
          <a:xfrm>
            <a:off x="3603625" y="2419350"/>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5</a:t>
            </a:r>
          </a:p>
        </p:txBody>
      </p:sp>
      <p:sp>
        <p:nvSpPr>
          <p:cNvPr id="25616" name="TextBox 62"/>
          <p:cNvSpPr txBox="1">
            <a:spLocks noChangeArrowheads="1"/>
          </p:cNvSpPr>
          <p:nvPr/>
        </p:nvSpPr>
        <p:spPr bwMode="auto">
          <a:xfrm>
            <a:off x="3948113" y="2408238"/>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b="1"/>
              <a:t>7</a:t>
            </a:r>
          </a:p>
        </p:txBody>
      </p:sp>
      <p:cxnSp>
        <p:nvCxnSpPr>
          <p:cNvPr id="4" name="Straight Connector 3"/>
          <p:cNvCxnSpPr>
            <a:cxnSpLocks noChangeShapeType="1"/>
          </p:cNvCxnSpPr>
          <p:nvPr/>
        </p:nvCxnSpPr>
        <p:spPr bwMode="auto">
          <a:xfrm flipV="1">
            <a:off x="3598863" y="1944688"/>
            <a:ext cx="327025" cy="4635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V="1">
            <a:off x="3254375" y="1944688"/>
            <a:ext cx="327025" cy="4635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057525" y="1763713"/>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1400" b="1"/>
              <a:t>2</a:t>
            </a:r>
          </a:p>
        </p:txBody>
      </p:sp>
      <p:sp>
        <p:nvSpPr>
          <p:cNvPr id="22" name="TextBox 21"/>
          <p:cNvSpPr txBox="1">
            <a:spLocks noChangeArrowheads="1"/>
          </p:cNvSpPr>
          <p:nvPr/>
        </p:nvSpPr>
        <p:spPr bwMode="auto">
          <a:xfrm>
            <a:off x="3533775" y="1763713"/>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1400" b="1"/>
              <a:t>1</a:t>
            </a:r>
          </a:p>
        </p:txBody>
      </p:sp>
      <p:sp>
        <p:nvSpPr>
          <p:cNvPr id="23" name="TextBox 22"/>
          <p:cNvSpPr txBox="1">
            <a:spLocks noChangeArrowheads="1"/>
          </p:cNvSpPr>
          <p:nvPr/>
        </p:nvSpPr>
        <p:spPr bwMode="auto">
          <a:xfrm>
            <a:off x="3879850" y="1762125"/>
            <a:ext cx="3603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1400" b="1"/>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6" grpId="0"/>
      <p:bldP spid="55" grpId="0"/>
      <p:bldP spid="21" grpId="0"/>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l" eaLnBrk="1" hangingPunct="1"/>
            <a:r>
              <a:rPr lang="en-GB" altLang="en-US" sz="3600"/>
              <a:t>Finding the Difference (Counting Back)</a:t>
            </a:r>
          </a:p>
        </p:txBody>
      </p:sp>
      <p:sp>
        <p:nvSpPr>
          <p:cNvPr id="290" name="Subtitle 2"/>
          <p:cNvSpPr>
            <a:spLocks noGrp="1"/>
          </p:cNvSpPr>
          <p:nvPr>
            <p:ph idx="1"/>
          </p:nvPr>
        </p:nvSpPr>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need to understand how counting back links to subtraction, e.g. 7 – 4</a:t>
            </a:r>
            <a:br>
              <a:rPr lang="en-GB" sz="2400" dirty="0">
                <a:solidFill>
                  <a:schemeClr val="tx1"/>
                </a:solidFill>
                <a:ea typeface="MS PGothic" pitchFamily="34" charset="-128"/>
              </a:rPr>
            </a:br>
            <a:r>
              <a:rPr lang="en-GB" sz="2400" dirty="0">
                <a:solidFill>
                  <a:schemeClr val="tx1"/>
                </a:solidFill>
                <a:ea typeface="MS PGothic" pitchFamily="34" charset="-128"/>
              </a:rPr>
              <a:t>Make the large tower the same size as the small tower.</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
        <p:nvSpPr>
          <p:cNvPr id="26628" name="Rectangle 7"/>
          <p:cNvSpPr>
            <a:spLocks noChangeArrowheads="1"/>
          </p:cNvSpPr>
          <p:nvPr/>
        </p:nvSpPr>
        <p:spPr bwMode="auto">
          <a:xfrm>
            <a:off x="2771775" y="50847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29" name="Rectangle 290"/>
          <p:cNvSpPr>
            <a:spLocks noChangeArrowheads="1"/>
          </p:cNvSpPr>
          <p:nvPr/>
        </p:nvSpPr>
        <p:spPr bwMode="auto">
          <a:xfrm>
            <a:off x="2771775" y="47244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0" name="Rectangle 291"/>
          <p:cNvSpPr>
            <a:spLocks noChangeArrowheads="1"/>
          </p:cNvSpPr>
          <p:nvPr/>
        </p:nvSpPr>
        <p:spPr bwMode="auto">
          <a:xfrm>
            <a:off x="2771775" y="4365625"/>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1" name="Rectangle 292"/>
          <p:cNvSpPr>
            <a:spLocks noChangeArrowheads="1"/>
          </p:cNvSpPr>
          <p:nvPr/>
        </p:nvSpPr>
        <p:spPr bwMode="auto">
          <a:xfrm>
            <a:off x="2771775" y="40052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6" name="Rectangle 293"/>
          <p:cNvSpPr>
            <a:spLocks noChangeArrowheads="1"/>
          </p:cNvSpPr>
          <p:nvPr/>
        </p:nvSpPr>
        <p:spPr bwMode="auto">
          <a:xfrm>
            <a:off x="2771775" y="36449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7" name="Rectangle 294"/>
          <p:cNvSpPr>
            <a:spLocks noChangeArrowheads="1"/>
          </p:cNvSpPr>
          <p:nvPr/>
        </p:nvSpPr>
        <p:spPr bwMode="auto">
          <a:xfrm>
            <a:off x="2771775" y="3284538"/>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2778" name="Rectangle 295"/>
          <p:cNvSpPr>
            <a:spLocks noChangeArrowheads="1"/>
          </p:cNvSpPr>
          <p:nvPr/>
        </p:nvSpPr>
        <p:spPr bwMode="auto">
          <a:xfrm>
            <a:off x="2771775" y="2925763"/>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5" name="Rectangle 296"/>
          <p:cNvSpPr>
            <a:spLocks noChangeArrowheads="1"/>
          </p:cNvSpPr>
          <p:nvPr/>
        </p:nvSpPr>
        <p:spPr bwMode="auto">
          <a:xfrm>
            <a:off x="3551238" y="5084763"/>
            <a:ext cx="358775"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6" name="Rectangle 297"/>
          <p:cNvSpPr>
            <a:spLocks noChangeArrowheads="1"/>
          </p:cNvSpPr>
          <p:nvPr/>
        </p:nvSpPr>
        <p:spPr bwMode="auto">
          <a:xfrm>
            <a:off x="3551238" y="4724400"/>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7" name="Rectangle 298"/>
          <p:cNvSpPr>
            <a:spLocks noChangeArrowheads="1"/>
          </p:cNvSpPr>
          <p:nvPr/>
        </p:nvSpPr>
        <p:spPr bwMode="auto">
          <a:xfrm>
            <a:off x="3551238" y="4351338"/>
            <a:ext cx="358775"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6638" name="Rectangle 299"/>
          <p:cNvSpPr>
            <a:spLocks noChangeArrowheads="1"/>
          </p:cNvSpPr>
          <p:nvPr/>
        </p:nvSpPr>
        <p:spPr bwMode="auto">
          <a:xfrm>
            <a:off x="3551238" y="3990975"/>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 name="Oval 1"/>
          <p:cNvSpPr>
            <a:spLocks noChangeArrowheads="1"/>
          </p:cNvSpPr>
          <p:nvPr/>
        </p:nvSpPr>
        <p:spPr bwMode="auto">
          <a:xfrm>
            <a:off x="900113" y="4530725"/>
            <a:ext cx="1511300" cy="12747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grpId="0" nodeType="clickEffect">
                                  <p:stCondLst>
                                    <p:cond delay="0"/>
                                  </p:stCondLst>
                                  <p:childTnLst>
                                    <p:animMotion origin="layout" path="M -3.05556E-6 2.22222E-6 L -0.19288 0.30972 " pathEditMode="relative" rAng="0" ptsTypes="AA">
                                      <p:cBhvr>
                                        <p:cTn id="6" dur="2000" fill="hold"/>
                                        <p:tgtEl>
                                          <p:spTgt spid="32778"/>
                                        </p:tgtEl>
                                        <p:attrNameLst>
                                          <p:attrName>ppt_x</p:attrName>
                                          <p:attrName>ppt_y</p:attrName>
                                        </p:attrNameLst>
                                      </p:cBhvr>
                                      <p:rCtr x="-9653" y="1548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0" nodeType="clickEffect">
                                  <p:stCondLst>
                                    <p:cond delay="0"/>
                                  </p:stCondLst>
                                  <p:childTnLst>
                                    <p:animMotion origin="layout" path="M -3.05556E-6 -2.59259E-6 L -0.13767 0.22593 " pathEditMode="relative" rAng="0" ptsTypes="AA">
                                      <p:cBhvr>
                                        <p:cTn id="10" dur="2000" fill="hold"/>
                                        <p:tgtEl>
                                          <p:spTgt spid="32777"/>
                                        </p:tgtEl>
                                        <p:attrNameLst>
                                          <p:attrName>ppt_x</p:attrName>
                                          <p:attrName>ppt_y</p:attrName>
                                        </p:attrNameLst>
                                      </p:cBhvr>
                                      <p:rCtr x="-6892" y="1129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3.05556E-6 1.11111E-6 L -0.09045 0.20486 " pathEditMode="relative" rAng="0" ptsTypes="AA">
                                      <p:cBhvr>
                                        <p:cTn id="14" dur="2000" fill="hold"/>
                                        <p:tgtEl>
                                          <p:spTgt spid="32776"/>
                                        </p:tgtEl>
                                        <p:attrNameLst>
                                          <p:attrName>ppt_x</p:attrName>
                                          <p:attrName>ppt_y</p:attrName>
                                        </p:attrNameLst>
                                      </p:cBhvr>
                                      <p:rCtr x="-4531" y="1023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32778"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algn="l" eaLnBrk="1" hangingPunct="1"/>
            <a:r>
              <a:rPr lang="en-GB" altLang="en-US" sz="3600"/>
              <a:t>Finding the Difference (Counting On)</a:t>
            </a:r>
          </a:p>
        </p:txBody>
      </p:sp>
      <p:sp>
        <p:nvSpPr>
          <p:cNvPr id="290" name="Subtitle 2"/>
          <p:cNvSpPr>
            <a:spLocks noGrp="1"/>
          </p:cNvSpPr>
          <p:nvPr>
            <p:ph idx="1"/>
          </p:nvPr>
        </p:nvSpPr>
        <p:spPr/>
        <p:txBody>
          <a:bodyPr>
            <a:normAutofit/>
          </a:bodyPr>
          <a:lstStyle/>
          <a:p>
            <a:pPr algn="l" eaLnBrk="1" hangingPunct="1">
              <a:spcBef>
                <a:spcPts val="600"/>
              </a:spcBef>
              <a:spcAft>
                <a:spcPts val="600"/>
              </a:spcAft>
              <a:defRPr/>
            </a:pPr>
            <a:r>
              <a:rPr lang="en-GB" sz="2400" dirty="0">
                <a:solidFill>
                  <a:schemeClr val="tx1"/>
                </a:solidFill>
                <a:ea typeface="MS PGothic" pitchFamily="34" charset="-128"/>
              </a:rPr>
              <a:t>Children need to understand how counting on links to subtraction, e.g. 7 – 4</a:t>
            </a:r>
            <a:br>
              <a:rPr lang="en-GB" sz="2400" dirty="0">
                <a:solidFill>
                  <a:schemeClr val="tx1"/>
                </a:solidFill>
                <a:ea typeface="MS PGothic" pitchFamily="34" charset="-128"/>
              </a:rPr>
            </a:br>
            <a:r>
              <a:rPr lang="en-GB" sz="2400" dirty="0">
                <a:solidFill>
                  <a:schemeClr val="tx1"/>
                </a:solidFill>
                <a:ea typeface="MS PGothic" pitchFamily="34" charset="-128"/>
              </a:rPr>
              <a:t>Make the small tower the same size as the large tower.</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
        <p:nvSpPr>
          <p:cNvPr id="27652" name="Rectangle 7"/>
          <p:cNvSpPr>
            <a:spLocks noChangeArrowheads="1"/>
          </p:cNvSpPr>
          <p:nvPr/>
        </p:nvSpPr>
        <p:spPr bwMode="auto">
          <a:xfrm>
            <a:off x="2771775" y="50847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3" name="Rectangle 290"/>
          <p:cNvSpPr>
            <a:spLocks noChangeArrowheads="1"/>
          </p:cNvSpPr>
          <p:nvPr/>
        </p:nvSpPr>
        <p:spPr bwMode="auto">
          <a:xfrm>
            <a:off x="2771775" y="47244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4" name="Rectangle 291"/>
          <p:cNvSpPr>
            <a:spLocks noChangeArrowheads="1"/>
          </p:cNvSpPr>
          <p:nvPr/>
        </p:nvSpPr>
        <p:spPr bwMode="auto">
          <a:xfrm>
            <a:off x="2771775" y="4365625"/>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5" name="Rectangle 292"/>
          <p:cNvSpPr>
            <a:spLocks noChangeArrowheads="1"/>
          </p:cNvSpPr>
          <p:nvPr/>
        </p:nvSpPr>
        <p:spPr bwMode="auto">
          <a:xfrm>
            <a:off x="2771775" y="4005263"/>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6" name="Rectangle 293"/>
          <p:cNvSpPr>
            <a:spLocks noChangeArrowheads="1"/>
          </p:cNvSpPr>
          <p:nvPr/>
        </p:nvSpPr>
        <p:spPr bwMode="auto">
          <a:xfrm>
            <a:off x="2771775" y="36449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7" name="Rectangle 294"/>
          <p:cNvSpPr>
            <a:spLocks noChangeArrowheads="1"/>
          </p:cNvSpPr>
          <p:nvPr/>
        </p:nvSpPr>
        <p:spPr bwMode="auto">
          <a:xfrm>
            <a:off x="2771775" y="3284538"/>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8" name="Rectangle 295"/>
          <p:cNvSpPr>
            <a:spLocks noChangeArrowheads="1"/>
          </p:cNvSpPr>
          <p:nvPr/>
        </p:nvSpPr>
        <p:spPr bwMode="auto">
          <a:xfrm>
            <a:off x="2771775" y="2925763"/>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59" name="Rectangle 296"/>
          <p:cNvSpPr>
            <a:spLocks noChangeArrowheads="1"/>
          </p:cNvSpPr>
          <p:nvPr/>
        </p:nvSpPr>
        <p:spPr bwMode="auto">
          <a:xfrm>
            <a:off x="3551238" y="5084763"/>
            <a:ext cx="358775"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0" name="Rectangle 297"/>
          <p:cNvSpPr>
            <a:spLocks noChangeArrowheads="1"/>
          </p:cNvSpPr>
          <p:nvPr/>
        </p:nvSpPr>
        <p:spPr bwMode="auto">
          <a:xfrm>
            <a:off x="3551238" y="4724400"/>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1" name="Rectangle 298"/>
          <p:cNvSpPr>
            <a:spLocks noChangeArrowheads="1"/>
          </p:cNvSpPr>
          <p:nvPr/>
        </p:nvSpPr>
        <p:spPr bwMode="auto">
          <a:xfrm>
            <a:off x="3551238" y="4351338"/>
            <a:ext cx="358775"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7662" name="Rectangle 299"/>
          <p:cNvSpPr>
            <a:spLocks noChangeArrowheads="1"/>
          </p:cNvSpPr>
          <p:nvPr/>
        </p:nvSpPr>
        <p:spPr bwMode="auto">
          <a:xfrm>
            <a:off x="3551238" y="3990975"/>
            <a:ext cx="358775"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1" name="Rectangle 300"/>
          <p:cNvSpPr>
            <a:spLocks noChangeArrowheads="1"/>
          </p:cNvSpPr>
          <p:nvPr/>
        </p:nvSpPr>
        <p:spPr bwMode="auto">
          <a:xfrm>
            <a:off x="3551238" y="2925763"/>
            <a:ext cx="358775" cy="358775"/>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2" name="Rectangle 301"/>
          <p:cNvSpPr>
            <a:spLocks noChangeArrowheads="1"/>
          </p:cNvSpPr>
          <p:nvPr/>
        </p:nvSpPr>
        <p:spPr bwMode="auto">
          <a:xfrm>
            <a:off x="3551238" y="3270250"/>
            <a:ext cx="358775"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3" name="Rectangle 302"/>
          <p:cNvSpPr>
            <a:spLocks noChangeArrowheads="1"/>
          </p:cNvSpPr>
          <p:nvPr/>
        </p:nvSpPr>
        <p:spPr bwMode="auto">
          <a:xfrm>
            <a:off x="3551238" y="3630613"/>
            <a:ext cx="358775" cy="360362"/>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p:cTn id="7" dur="500" fill="hold"/>
                                        <p:tgtEl>
                                          <p:spTgt spid="303"/>
                                        </p:tgtEl>
                                        <p:attrNameLst>
                                          <p:attrName>ppt_w</p:attrName>
                                        </p:attrNameLst>
                                      </p:cBhvr>
                                      <p:tavLst>
                                        <p:tav tm="0">
                                          <p:val>
                                            <p:fltVal val="0"/>
                                          </p:val>
                                        </p:tav>
                                        <p:tav tm="100000">
                                          <p:val>
                                            <p:strVal val="#ppt_w"/>
                                          </p:val>
                                        </p:tav>
                                      </p:tavLst>
                                    </p:anim>
                                    <p:anim calcmode="lin" valueType="num">
                                      <p:cBhvr>
                                        <p:cTn id="8" dur="500" fill="hold"/>
                                        <p:tgtEl>
                                          <p:spTgt spid="303"/>
                                        </p:tgtEl>
                                        <p:attrNameLst>
                                          <p:attrName>ppt_h</p:attrName>
                                        </p:attrNameLst>
                                      </p:cBhvr>
                                      <p:tavLst>
                                        <p:tav tm="0">
                                          <p:val>
                                            <p:fltVal val="0"/>
                                          </p:val>
                                        </p:tav>
                                        <p:tav tm="100000">
                                          <p:val>
                                            <p:strVal val="#ppt_h"/>
                                          </p:val>
                                        </p:tav>
                                      </p:tavLst>
                                    </p:anim>
                                    <p:animEffect transition="in" filter="fade">
                                      <p:cBhvr>
                                        <p:cTn id="9" dur="500"/>
                                        <p:tgtEl>
                                          <p:spTgt spid="30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p:cTn id="13" dur="500" fill="hold"/>
                                        <p:tgtEl>
                                          <p:spTgt spid="302"/>
                                        </p:tgtEl>
                                        <p:attrNameLst>
                                          <p:attrName>ppt_w</p:attrName>
                                        </p:attrNameLst>
                                      </p:cBhvr>
                                      <p:tavLst>
                                        <p:tav tm="0">
                                          <p:val>
                                            <p:fltVal val="0"/>
                                          </p:val>
                                        </p:tav>
                                        <p:tav tm="100000">
                                          <p:val>
                                            <p:strVal val="#ppt_w"/>
                                          </p:val>
                                        </p:tav>
                                      </p:tavLst>
                                    </p:anim>
                                    <p:anim calcmode="lin" valueType="num">
                                      <p:cBhvr>
                                        <p:cTn id="14" dur="500" fill="hold"/>
                                        <p:tgtEl>
                                          <p:spTgt spid="302"/>
                                        </p:tgtEl>
                                        <p:attrNameLst>
                                          <p:attrName>ppt_h</p:attrName>
                                        </p:attrNameLst>
                                      </p:cBhvr>
                                      <p:tavLst>
                                        <p:tav tm="0">
                                          <p:val>
                                            <p:fltVal val="0"/>
                                          </p:val>
                                        </p:tav>
                                        <p:tav tm="100000">
                                          <p:val>
                                            <p:strVal val="#ppt_h"/>
                                          </p:val>
                                        </p:tav>
                                      </p:tavLst>
                                    </p:anim>
                                    <p:animEffect transition="in" filter="fade">
                                      <p:cBhvr>
                                        <p:cTn id="15" dur="500"/>
                                        <p:tgtEl>
                                          <p:spTgt spid="30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p:cTn id="19" dur="500" fill="hold"/>
                                        <p:tgtEl>
                                          <p:spTgt spid="301"/>
                                        </p:tgtEl>
                                        <p:attrNameLst>
                                          <p:attrName>ppt_w</p:attrName>
                                        </p:attrNameLst>
                                      </p:cBhvr>
                                      <p:tavLst>
                                        <p:tav tm="0">
                                          <p:val>
                                            <p:fltVal val="0"/>
                                          </p:val>
                                        </p:tav>
                                        <p:tav tm="100000">
                                          <p:val>
                                            <p:strVal val="#ppt_w"/>
                                          </p:val>
                                        </p:tav>
                                      </p:tavLst>
                                    </p:anim>
                                    <p:anim calcmode="lin" valueType="num">
                                      <p:cBhvr>
                                        <p:cTn id="20" dur="500" fill="hold"/>
                                        <p:tgtEl>
                                          <p:spTgt spid="301"/>
                                        </p:tgtEl>
                                        <p:attrNameLst>
                                          <p:attrName>ppt_h</p:attrName>
                                        </p:attrNameLst>
                                      </p:cBhvr>
                                      <p:tavLst>
                                        <p:tav tm="0">
                                          <p:val>
                                            <p:fltVal val="0"/>
                                          </p:val>
                                        </p:tav>
                                        <p:tav tm="100000">
                                          <p:val>
                                            <p:strVal val="#ppt_h"/>
                                          </p:val>
                                        </p:tav>
                                      </p:tavLst>
                                    </p:anim>
                                    <p:animEffect transition="in" filter="fade">
                                      <p:cBhvr>
                                        <p:cTn id="21"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lgn="l" eaLnBrk="1" hangingPunct="1"/>
            <a:r>
              <a:rPr lang="en-GB" altLang="en-US" sz="3600"/>
              <a:t>Finding the Difference (Counting On)</a:t>
            </a:r>
          </a:p>
        </p:txBody>
      </p:sp>
      <p:sp>
        <p:nvSpPr>
          <p:cNvPr id="290"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To begin linking to number lines, this can be looked at horizontally instead of vertically.</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grpSp>
        <p:nvGrpSpPr>
          <p:cNvPr id="28676" name="Group 2"/>
          <p:cNvGrpSpPr>
            <a:grpSpLocks/>
          </p:cNvGrpSpPr>
          <p:nvPr/>
        </p:nvGrpSpPr>
        <p:grpSpPr bwMode="auto">
          <a:xfrm rot="5400000">
            <a:off x="3275807" y="2493169"/>
            <a:ext cx="360362" cy="2520950"/>
            <a:chOff x="2771800" y="2925184"/>
            <a:chExt cx="360000" cy="2520000"/>
          </a:xfrm>
        </p:grpSpPr>
        <p:sp>
          <p:nvSpPr>
            <p:cNvPr id="28684" name="Rectangle 7"/>
            <p:cNvSpPr>
              <a:spLocks noChangeArrowheads="1"/>
            </p:cNvSpPr>
            <p:nvPr/>
          </p:nvSpPr>
          <p:spPr bwMode="auto">
            <a:xfrm>
              <a:off x="2771800" y="508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5" name="Rectangle 290"/>
            <p:cNvSpPr>
              <a:spLocks noChangeArrowheads="1"/>
            </p:cNvSpPr>
            <p:nvPr/>
          </p:nvSpPr>
          <p:spPr bwMode="auto">
            <a:xfrm>
              <a:off x="2771800" y="472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6" name="Rectangle 291"/>
            <p:cNvSpPr>
              <a:spLocks noChangeArrowheads="1"/>
            </p:cNvSpPr>
            <p:nvPr/>
          </p:nvSpPr>
          <p:spPr bwMode="auto">
            <a:xfrm>
              <a:off x="2771800" y="436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7" name="Rectangle 292"/>
            <p:cNvSpPr>
              <a:spLocks noChangeArrowheads="1"/>
            </p:cNvSpPr>
            <p:nvPr/>
          </p:nvSpPr>
          <p:spPr bwMode="auto">
            <a:xfrm>
              <a:off x="2771800" y="400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8" name="Rectangle 293"/>
            <p:cNvSpPr>
              <a:spLocks noChangeArrowheads="1"/>
            </p:cNvSpPr>
            <p:nvPr/>
          </p:nvSpPr>
          <p:spPr bwMode="auto">
            <a:xfrm>
              <a:off x="2771800" y="364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9" name="Rectangle 294"/>
            <p:cNvSpPr>
              <a:spLocks noChangeArrowheads="1"/>
            </p:cNvSpPr>
            <p:nvPr/>
          </p:nvSpPr>
          <p:spPr bwMode="auto">
            <a:xfrm>
              <a:off x="2771800" y="328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90" name="Rectangle 295"/>
            <p:cNvSpPr>
              <a:spLocks noChangeArrowheads="1"/>
            </p:cNvSpPr>
            <p:nvPr/>
          </p:nvSpPr>
          <p:spPr bwMode="auto">
            <a:xfrm>
              <a:off x="2771800" y="2925184"/>
              <a:ext cx="360000" cy="3600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grpSp>
      <p:sp>
        <p:nvSpPr>
          <p:cNvPr id="28677" name="Rectangle 296"/>
          <p:cNvSpPr>
            <a:spLocks noChangeArrowheads="1"/>
          </p:cNvSpPr>
          <p:nvPr/>
        </p:nvSpPr>
        <p:spPr bwMode="auto">
          <a:xfrm rot="5400000">
            <a:off x="2195512" y="2781301"/>
            <a:ext cx="360363" cy="360362"/>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78" name="Rectangle 297"/>
          <p:cNvSpPr>
            <a:spLocks noChangeArrowheads="1"/>
          </p:cNvSpPr>
          <p:nvPr/>
        </p:nvSpPr>
        <p:spPr bwMode="auto">
          <a:xfrm rot="5400000">
            <a:off x="2555875" y="27813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79" name="Rectangle 298"/>
          <p:cNvSpPr>
            <a:spLocks noChangeArrowheads="1"/>
          </p:cNvSpPr>
          <p:nvPr/>
        </p:nvSpPr>
        <p:spPr bwMode="auto">
          <a:xfrm rot="5400000">
            <a:off x="2930525" y="2781300"/>
            <a:ext cx="360363" cy="360363"/>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28680" name="Rectangle 299"/>
          <p:cNvSpPr>
            <a:spLocks noChangeArrowheads="1"/>
          </p:cNvSpPr>
          <p:nvPr/>
        </p:nvSpPr>
        <p:spPr bwMode="auto">
          <a:xfrm rot="5400000">
            <a:off x="3290094" y="2782094"/>
            <a:ext cx="360363" cy="358775"/>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1" name="Rectangle 300"/>
          <p:cNvSpPr>
            <a:spLocks noChangeArrowheads="1"/>
          </p:cNvSpPr>
          <p:nvPr/>
        </p:nvSpPr>
        <p:spPr bwMode="auto">
          <a:xfrm rot="5400000">
            <a:off x="4356100" y="2781300"/>
            <a:ext cx="360363"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2" name="Rectangle 301"/>
          <p:cNvSpPr>
            <a:spLocks noChangeArrowheads="1"/>
          </p:cNvSpPr>
          <p:nvPr/>
        </p:nvSpPr>
        <p:spPr bwMode="auto">
          <a:xfrm rot="5400000">
            <a:off x="4010025" y="2781300"/>
            <a:ext cx="360363" cy="360363"/>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
        <p:nvSpPr>
          <p:cNvPr id="303" name="Rectangle 302"/>
          <p:cNvSpPr>
            <a:spLocks noChangeArrowheads="1"/>
          </p:cNvSpPr>
          <p:nvPr/>
        </p:nvSpPr>
        <p:spPr bwMode="auto">
          <a:xfrm rot="5400000">
            <a:off x="3649662" y="2781301"/>
            <a:ext cx="360363" cy="360362"/>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p:cTn id="7" dur="500" fill="hold"/>
                                        <p:tgtEl>
                                          <p:spTgt spid="303"/>
                                        </p:tgtEl>
                                        <p:attrNameLst>
                                          <p:attrName>ppt_w</p:attrName>
                                        </p:attrNameLst>
                                      </p:cBhvr>
                                      <p:tavLst>
                                        <p:tav tm="0">
                                          <p:val>
                                            <p:fltVal val="0"/>
                                          </p:val>
                                        </p:tav>
                                        <p:tav tm="100000">
                                          <p:val>
                                            <p:strVal val="#ppt_w"/>
                                          </p:val>
                                        </p:tav>
                                      </p:tavLst>
                                    </p:anim>
                                    <p:anim calcmode="lin" valueType="num">
                                      <p:cBhvr>
                                        <p:cTn id="8" dur="500" fill="hold"/>
                                        <p:tgtEl>
                                          <p:spTgt spid="303"/>
                                        </p:tgtEl>
                                        <p:attrNameLst>
                                          <p:attrName>ppt_h</p:attrName>
                                        </p:attrNameLst>
                                      </p:cBhvr>
                                      <p:tavLst>
                                        <p:tav tm="0">
                                          <p:val>
                                            <p:fltVal val="0"/>
                                          </p:val>
                                        </p:tav>
                                        <p:tav tm="100000">
                                          <p:val>
                                            <p:strVal val="#ppt_h"/>
                                          </p:val>
                                        </p:tav>
                                      </p:tavLst>
                                    </p:anim>
                                    <p:animEffect transition="in" filter="fade">
                                      <p:cBhvr>
                                        <p:cTn id="9" dur="500"/>
                                        <p:tgtEl>
                                          <p:spTgt spid="30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p:cTn id="13" dur="500" fill="hold"/>
                                        <p:tgtEl>
                                          <p:spTgt spid="302"/>
                                        </p:tgtEl>
                                        <p:attrNameLst>
                                          <p:attrName>ppt_w</p:attrName>
                                        </p:attrNameLst>
                                      </p:cBhvr>
                                      <p:tavLst>
                                        <p:tav tm="0">
                                          <p:val>
                                            <p:fltVal val="0"/>
                                          </p:val>
                                        </p:tav>
                                        <p:tav tm="100000">
                                          <p:val>
                                            <p:strVal val="#ppt_w"/>
                                          </p:val>
                                        </p:tav>
                                      </p:tavLst>
                                    </p:anim>
                                    <p:anim calcmode="lin" valueType="num">
                                      <p:cBhvr>
                                        <p:cTn id="14" dur="500" fill="hold"/>
                                        <p:tgtEl>
                                          <p:spTgt spid="302"/>
                                        </p:tgtEl>
                                        <p:attrNameLst>
                                          <p:attrName>ppt_h</p:attrName>
                                        </p:attrNameLst>
                                      </p:cBhvr>
                                      <p:tavLst>
                                        <p:tav tm="0">
                                          <p:val>
                                            <p:fltVal val="0"/>
                                          </p:val>
                                        </p:tav>
                                        <p:tav tm="100000">
                                          <p:val>
                                            <p:strVal val="#ppt_h"/>
                                          </p:val>
                                        </p:tav>
                                      </p:tavLst>
                                    </p:anim>
                                    <p:animEffect transition="in" filter="fade">
                                      <p:cBhvr>
                                        <p:cTn id="15" dur="500"/>
                                        <p:tgtEl>
                                          <p:spTgt spid="30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1"/>
                                        </p:tgtEl>
                                        <p:attrNameLst>
                                          <p:attrName>style.visibility</p:attrName>
                                        </p:attrNameLst>
                                      </p:cBhvr>
                                      <p:to>
                                        <p:strVal val="visible"/>
                                      </p:to>
                                    </p:set>
                                    <p:anim calcmode="lin" valueType="num">
                                      <p:cBhvr>
                                        <p:cTn id="19" dur="500" fill="hold"/>
                                        <p:tgtEl>
                                          <p:spTgt spid="301"/>
                                        </p:tgtEl>
                                        <p:attrNameLst>
                                          <p:attrName>ppt_w</p:attrName>
                                        </p:attrNameLst>
                                      </p:cBhvr>
                                      <p:tavLst>
                                        <p:tav tm="0">
                                          <p:val>
                                            <p:fltVal val="0"/>
                                          </p:val>
                                        </p:tav>
                                        <p:tav tm="100000">
                                          <p:val>
                                            <p:strVal val="#ppt_w"/>
                                          </p:val>
                                        </p:tav>
                                      </p:tavLst>
                                    </p:anim>
                                    <p:anim calcmode="lin" valueType="num">
                                      <p:cBhvr>
                                        <p:cTn id="20" dur="500" fill="hold"/>
                                        <p:tgtEl>
                                          <p:spTgt spid="301"/>
                                        </p:tgtEl>
                                        <p:attrNameLst>
                                          <p:attrName>ppt_h</p:attrName>
                                        </p:attrNameLst>
                                      </p:cBhvr>
                                      <p:tavLst>
                                        <p:tav tm="0">
                                          <p:val>
                                            <p:fltVal val="0"/>
                                          </p:val>
                                        </p:tav>
                                        <p:tav tm="100000">
                                          <p:val>
                                            <p:strVal val="#ppt_h"/>
                                          </p:val>
                                        </p:tav>
                                      </p:tavLst>
                                    </p:anim>
                                    <p:animEffect transition="in" filter="fade">
                                      <p:cBhvr>
                                        <p:cTn id="21"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r>
              <a:rPr lang="en-GB" altLang="en-US" sz="3600"/>
              <a:t>Moving on to Number lines</a:t>
            </a:r>
          </a:p>
        </p:txBody>
      </p:sp>
      <p:sp>
        <p:nvSpPr>
          <p:cNvPr id="131" name="Subtitle 2"/>
          <p:cNvSpPr>
            <a:spLocks noGrp="1"/>
          </p:cNvSpPr>
          <p:nvPr>
            <p:ph idx="1"/>
          </p:nvPr>
        </p:nvSpPr>
        <p:spPr/>
        <p:txBody>
          <a:bodyPr/>
          <a:lstStyle/>
          <a:p>
            <a:pPr algn="l" eaLnBrk="1" hangingPunct="1">
              <a:spcBef>
                <a:spcPts val="600"/>
              </a:spcBef>
              <a:spcAft>
                <a:spcPts val="600"/>
              </a:spcAft>
              <a:defRPr/>
            </a:pPr>
            <a:r>
              <a:rPr lang="en-GB" sz="2400" dirty="0">
                <a:solidFill>
                  <a:schemeClr val="tx1"/>
                </a:solidFill>
                <a:ea typeface="MS PGothic" pitchFamily="34" charset="-128"/>
              </a:rPr>
              <a:t>61 - 52</a:t>
            </a:r>
            <a:endParaRPr lang="en-GB" sz="2400" b="1" i="1" dirty="0">
              <a:solidFill>
                <a:schemeClr val="tx1"/>
              </a:solidFill>
              <a:ea typeface="MS PGothic" pitchFamily="34" charset="-128"/>
            </a:endParaRP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grpSp>
        <p:nvGrpSpPr>
          <p:cNvPr id="21" name="Group 52"/>
          <p:cNvGrpSpPr>
            <a:grpSpLocks/>
          </p:cNvGrpSpPr>
          <p:nvPr/>
        </p:nvGrpSpPr>
        <p:grpSpPr bwMode="auto">
          <a:xfrm rot="5400000">
            <a:off x="1142322" y="2453220"/>
            <a:ext cx="107950" cy="1295242"/>
            <a:chOff x="975" y="1298"/>
            <a:chExt cx="272" cy="2722"/>
          </a:xfrm>
          <a:solidFill>
            <a:schemeClr val="accent1">
              <a:lumMod val="90000"/>
            </a:schemeClr>
          </a:solidFill>
        </p:grpSpPr>
        <p:sp>
          <p:nvSpPr>
            <p:cNvPr id="12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2" name="Group 52"/>
          <p:cNvGrpSpPr>
            <a:grpSpLocks/>
          </p:cNvGrpSpPr>
          <p:nvPr/>
        </p:nvGrpSpPr>
        <p:grpSpPr bwMode="auto">
          <a:xfrm rot="5400000">
            <a:off x="2442281" y="2453220"/>
            <a:ext cx="107950" cy="1295242"/>
            <a:chOff x="975" y="1298"/>
            <a:chExt cx="272" cy="2722"/>
          </a:xfrm>
          <a:solidFill>
            <a:schemeClr val="accent1">
              <a:lumMod val="90000"/>
            </a:schemeClr>
          </a:solidFill>
        </p:grpSpPr>
        <p:sp>
          <p:nvSpPr>
            <p:cNvPr id="11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2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3" name="Group 52"/>
          <p:cNvGrpSpPr>
            <a:grpSpLocks/>
          </p:cNvGrpSpPr>
          <p:nvPr/>
        </p:nvGrpSpPr>
        <p:grpSpPr bwMode="auto">
          <a:xfrm rot="5400000">
            <a:off x="3737523" y="2453219"/>
            <a:ext cx="107950" cy="1295242"/>
            <a:chOff x="975" y="1298"/>
            <a:chExt cx="272" cy="2722"/>
          </a:xfrm>
          <a:solidFill>
            <a:schemeClr val="accent1">
              <a:lumMod val="90000"/>
            </a:schemeClr>
          </a:solidFill>
        </p:grpSpPr>
        <p:sp>
          <p:nvSpPr>
            <p:cNvPr id="10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1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4" name="Group 52"/>
          <p:cNvGrpSpPr>
            <a:grpSpLocks/>
          </p:cNvGrpSpPr>
          <p:nvPr/>
        </p:nvGrpSpPr>
        <p:grpSpPr bwMode="auto">
          <a:xfrm rot="5400000">
            <a:off x="5032765" y="2453218"/>
            <a:ext cx="107950" cy="1295242"/>
            <a:chOff x="975" y="1298"/>
            <a:chExt cx="272" cy="2722"/>
          </a:xfrm>
          <a:solidFill>
            <a:schemeClr val="accent1">
              <a:lumMod val="90000"/>
            </a:schemeClr>
          </a:solidFill>
        </p:grpSpPr>
        <p:sp>
          <p:nvSpPr>
            <p:cNvPr id="9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0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5" name="Group 52"/>
          <p:cNvGrpSpPr>
            <a:grpSpLocks/>
          </p:cNvGrpSpPr>
          <p:nvPr/>
        </p:nvGrpSpPr>
        <p:grpSpPr bwMode="auto">
          <a:xfrm rot="5400000">
            <a:off x="6328007" y="2453220"/>
            <a:ext cx="107950" cy="1295242"/>
            <a:chOff x="975" y="1298"/>
            <a:chExt cx="272" cy="2722"/>
          </a:xfrm>
          <a:solidFill>
            <a:schemeClr val="accent1">
              <a:lumMod val="90000"/>
            </a:schemeClr>
          </a:solidFill>
        </p:grpSpPr>
        <p:sp>
          <p:nvSpPr>
            <p:cNvPr id="8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9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6" name="Group 52"/>
          <p:cNvGrpSpPr>
            <a:grpSpLocks/>
          </p:cNvGrpSpPr>
          <p:nvPr/>
        </p:nvGrpSpPr>
        <p:grpSpPr bwMode="auto">
          <a:xfrm rot="5400000">
            <a:off x="7623249" y="2453217"/>
            <a:ext cx="107950" cy="1295242"/>
            <a:chOff x="975" y="1298"/>
            <a:chExt cx="272" cy="2722"/>
          </a:xfrm>
          <a:solidFill>
            <a:schemeClr val="accent1">
              <a:lumMod val="90000"/>
            </a:schemeClr>
          </a:solidFill>
        </p:grpSpPr>
        <p:sp>
          <p:nvSpPr>
            <p:cNvPr id="7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8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7" name="Group 52"/>
          <p:cNvGrpSpPr>
            <a:grpSpLocks/>
          </p:cNvGrpSpPr>
          <p:nvPr/>
        </p:nvGrpSpPr>
        <p:grpSpPr bwMode="auto">
          <a:xfrm rot="5400000">
            <a:off x="1113812" y="1683228"/>
            <a:ext cx="107950" cy="1295242"/>
            <a:chOff x="975" y="1298"/>
            <a:chExt cx="272" cy="2722"/>
          </a:xfrm>
          <a:solidFill>
            <a:schemeClr val="accent1">
              <a:lumMod val="90000"/>
            </a:schemeClr>
          </a:solidFill>
        </p:grpSpPr>
        <p:sp>
          <p:nvSpPr>
            <p:cNvPr id="6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7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8" name="Group 52"/>
          <p:cNvGrpSpPr>
            <a:grpSpLocks/>
          </p:cNvGrpSpPr>
          <p:nvPr/>
        </p:nvGrpSpPr>
        <p:grpSpPr bwMode="auto">
          <a:xfrm rot="5400000">
            <a:off x="2413771" y="1683227"/>
            <a:ext cx="107950" cy="1295242"/>
            <a:chOff x="975" y="1298"/>
            <a:chExt cx="272" cy="2722"/>
          </a:xfrm>
          <a:solidFill>
            <a:schemeClr val="accent1">
              <a:lumMod val="90000"/>
            </a:schemeClr>
          </a:solidFill>
        </p:grpSpPr>
        <p:sp>
          <p:nvSpPr>
            <p:cNvPr id="5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6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29" name="Group 52"/>
          <p:cNvGrpSpPr>
            <a:grpSpLocks/>
          </p:cNvGrpSpPr>
          <p:nvPr/>
        </p:nvGrpSpPr>
        <p:grpSpPr bwMode="auto">
          <a:xfrm rot="5400000">
            <a:off x="3709013" y="1683228"/>
            <a:ext cx="107950" cy="1295242"/>
            <a:chOff x="975" y="1298"/>
            <a:chExt cx="272" cy="2722"/>
          </a:xfrm>
          <a:solidFill>
            <a:schemeClr val="accent1">
              <a:lumMod val="90000"/>
            </a:schemeClr>
          </a:solidFill>
        </p:grpSpPr>
        <p:sp>
          <p:nvSpPr>
            <p:cNvPr id="4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5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30" name="Group 52"/>
          <p:cNvGrpSpPr>
            <a:grpSpLocks/>
          </p:cNvGrpSpPr>
          <p:nvPr/>
        </p:nvGrpSpPr>
        <p:grpSpPr bwMode="auto">
          <a:xfrm rot="5400000">
            <a:off x="5004255" y="1686406"/>
            <a:ext cx="107950" cy="1295242"/>
            <a:chOff x="975" y="1298"/>
            <a:chExt cx="272" cy="2722"/>
          </a:xfrm>
          <a:solidFill>
            <a:schemeClr val="accent1">
              <a:lumMod val="90000"/>
            </a:schemeClr>
          </a:solidFill>
        </p:grpSpPr>
        <p:sp>
          <p:nvSpPr>
            <p:cNvPr id="31"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2"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3"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4"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5"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6"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7"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8"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39"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40"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grpSp>
        <p:nvGrpSpPr>
          <p:cNvPr id="132" name="Group 52"/>
          <p:cNvGrpSpPr>
            <a:grpSpLocks/>
          </p:cNvGrpSpPr>
          <p:nvPr/>
        </p:nvGrpSpPr>
        <p:grpSpPr bwMode="auto">
          <a:xfrm rot="5400000">
            <a:off x="6299497" y="1686406"/>
            <a:ext cx="107950" cy="1295242"/>
            <a:chOff x="975" y="1298"/>
            <a:chExt cx="272" cy="2722"/>
          </a:xfrm>
          <a:solidFill>
            <a:schemeClr val="accent1">
              <a:lumMod val="90000"/>
            </a:schemeClr>
          </a:solidFill>
        </p:grpSpPr>
        <p:sp>
          <p:nvSpPr>
            <p:cNvPr id="133" name="Rectangle 53"/>
            <p:cNvSpPr>
              <a:spLocks noChangeArrowheads="1"/>
            </p:cNvSpPr>
            <p:nvPr/>
          </p:nvSpPr>
          <p:spPr bwMode="auto">
            <a:xfrm>
              <a:off x="975" y="129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4" name="Rectangle 54"/>
            <p:cNvSpPr>
              <a:spLocks noChangeArrowheads="1"/>
            </p:cNvSpPr>
            <p:nvPr/>
          </p:nvSpPr>
          <p:spPr bwMode="auto">
            <a:xfrm>
              <a:off x="975" y="1570"/>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5" name="Rectangle 55"/>
            <p:cNvSpPr>
              <a:spLocks noChangeArrowheads="1"/>
            </p:cNvSpPr>
            <p:nvPr/>
          </p:nvSpPr>
          <p:spPr bwMode="auto">
            <a:xfrm>
              <a:off x="975" y="184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6" name="Rectangle 56"/>
            <p:cNvSpPr>
              <a:spLocks noChangeArrowheads="1"/>
            </p:cNvSpPr>
            <p:nvPr/>
          </p:nvSpPr>
          <p:spPr bwMode="auto">
            <a:xfrm>
              <a:off x="975" y="2115"/>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7" name="Rectangle 57"/>
            <p:cNvSpPr>
              <a:spLocks noChangeArrowheads="1"/>
            </p:cNvSpPr>
            <p:nvPr/>
          </p:nvSpPr>
          <p:spPr bwMode="auto">
            <a:xfrm>
              <a:off x="975" y="2387"/>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8" name="Rectangle 58"/>
            <p:cNvSpPr>
              <a:spLocks noChangeArrowheads="1"/>
            </p:cNvSpPr>
            <p:nvPr/>
          </p:nvSpPr>
          <p:spPr bwMode="auto">
            <a:xfrm>
              <a:off x="975" y="2659"/>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39" name="Rectangle 59"/>
            <p:cNvSpPr>
              <a:spLocks noChangeArrowheads="1"/>
            </p:cNvSpPr>
            <p:nvPr/>
          </p:nvSpPr>
          <p:spPr bwMode="auto">
            <a:xfrm>
              <a:off x="975" y="2931"/>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0" name="Rectangle 60"/>
            <p:cNvSpPr>
              <a:spLocks noChangeArrowheads="1"/>
            </p:cNvSpPr>
            <p:nvPr/>
          </p:nvSpPr>
          <p:spPr bwMode="auto">
            <a:xfrm>
              <a:off x="975" y="3203"/>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1" name="Rectangle 61"/>
            <p:cNvSpPr>
              <a:spLocks noChangeArrowheads="1"/>
            </p:cNvSpPr>
            <p:nvPr/>
          </p:nvSpPr>
          <p:spPr bwMode="auto">
            <a:xfrm>
              <a:off x="975" y="3476"/>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2" name="Rectangle 62"/>
            <p:cNvSpPr>
              <a:spLocks noChangeArrowheads="1"/>
            </p:cNvSpPr>
            <p:nvPr/>
          </p:nvSpPr>
          <p:spPr bwMode="auto">
            <a:xfrm>
              <a:off x="975" y="3748"/>
              <a:ext cx="272" cy="272"/>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grpSp>
      <p:sp>
        <p:nvSpPr>
          <p:cNvPr id="144" name="Rectangle 53"/>
          <p:cNvSpPr>
            <a:spLocks noChangeArrowheads="1"/>
          </p:cNvSpPr>
          <p:nvPr/>
        </p:nvSpPr>
        <p:spPr bwMode="auto">
          <a:xfrm rot="5400000">
            <a:off x="8335963" y="3035300"/>
            <a:ext cx="107950" cy="130175"/>
          </a:xfrm>
          <a:prstGeom prst="rect">
            <a:avLst/>
          </a:prstGeom>
          <a:solidFill>
            <a:schemeClr val="accent1">
              <a:lumMod val="90000"/>
            </a:schemeClr>
          </a:solid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7" name="Rectangle 56"/>
          <p:cNvSpPr>
            <a:spLocks noChangeArrowheads="1"/>
          </p:cNvSpPr>
          <p:nvPr/>
        </p:nvSpPr>
        <p:spPr bwMode="auto">
          <a:xfrm rot="5400000">
            <a:off x="7150101" y="2265362"/>
            <a:ext cx="107950" cy="130175"/>
          </a:xfrm>
          <a:prstGeom prst="rect">
            <a:avLst/>
          </a:prstGeom>
          <a:solidFill>
            <a:schemeClr val="accent1">
              <a:lumMod val="90000"/>
            </a:schemeClr>
          </a:solid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49" name="Rectangle 58"/>
          <p:cNvSpPr>
            <a:spLocks noChangeArrowheads="1"/>
          </p:cNvSpPr>
          <p:nvPr/>
        </p:nvSpPr>
        <p:spPr bwMode="auto">
          <a:xfrm rot="5400000">
            <a:off x="7016751" y="2268537"/>
            <a:ext cx="107950" cy="130175"/>
          </a:xfrm>
          <a:prstGeom prst="rect">
            <a:avLst/>
          </a:prstGeom>
          <a:solidFill>
            <a:schemeClr val="accent1">
              <a:lumMod val="90000"/>
            </a:schemeClr>
          </a:solid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a typeface="+mn-ea"/>
            </a:endParaRPr>
          </a:p>
        </p:txBody>
      </p:sp>
      <p:sp>
        <p:nvSpPr>
          <p:cNvPr id="154" name="Rectangle 53"/>
          <p:cNvSpPr>
            <a:spLocks noChangeArrowheads="1"/>
          </p:cNvSpPr>
          <p:nvPr/>
        </p:nvSpPr>
        <p:spPr bwMode="auto">
          <a:xfrm rot="5400000">
            <a:off x="7412038" y="2265362"/>
            <a:ext cx="107950" cy="130175"/>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55" name="Rectangle 53"/>
          <p:cNvSpPr>
            <a:spLocks noChangeArrowheads="1"/>
          </p:cNvSpPr>
          <p:nvPr/>
        </p:nvSpPr>
        <p:spPr bwMode="auto">
          <a:xfrm rot="5400000">
            <a:off x="7541419" y="2266156"/>
            <a:ext cx="107950" cy="128588"/>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56" name="Rectangle 53"/>
          <p:cNvSpPr>
            <a:spLocks noChangeArrowheads="1"/>
          </p:cNvSpPr>
          <p:nvPr/>
        </p:nvSpPr>
        <p:spPr bwMode="auto">
          <a:xfrm rot="5400000">
            <a:off x="7670801" y="2265362"/>
            <a:ext cx="107950" cy="130175"/>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57" name="Rectangle 53"/>
          <p:cNvSpPr>
            <a:spLocks noChangeArrowheads="1"/>
          </p:cNvSpPr>
          <p:nvPr/>
        </p:nvSpPr>
        <p:spPr bwMode="auto">
          <a:xfrm rot="5400000">
            <a:off x="7800976" y="2265362"/>
            <a:ext cx="107950" cy="130175"/>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58" name="Rectangle 53"/>
          <p:cNvSpPr>
            <a:spLocks noChangeArrowheads="1"/>
          </p:cNvSpPr>
          <p:nvPr/>
        </p:nvSpPr>
        <p:spPr bwMode="auto">
          <a:xfrm rot="5400000">
            <a:off x="7930357" y="2266156"/>
            <a:ext cx="107950" cy="128587"/>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59" name="Rectangle 53"/>
          <p:cNvSpPr>
            <a:spLocks noChangeArrowheads="1"/>
          </p:cNvSpPr>
          <p:nvPr/>
        </p:nvSpPr>
        <p:spPr bwMode="auto">
          <a:xfrm rot="5400000">
            <a:off x="8059738" y="2265362"/>
            <a:ext cx="107950" cy="130175"/>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0" name="Rectangle 53"/>
          <p:cNvSpPr>
            <a:spLocks noChangeArrowheads="1"/>
          </p:cNvSpPr>
          <p:nvPr/>
        </p:nvSpPr>
        <p:spPr bwMode="auto">
          <a:xfrm rot="5400000">
            <a:off x="8190707" y="2266156"/>
            <a:ext cx="107950" cy="128587"/>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1" name="Rectangle 53"/>
          <p:cNvSpPr>
            <a:spLocks noChangeArrowheads="1"/>
          </p:cNvSpPr>
          <p:nvPr/>
        </p:nvSpPr>
        <p:spPr bwMode="auto">
          <a:xfrm rot="5400000">
            <a:off x="8320088" y="2265362"/>
            <a:ext cx="107950" cy="130175"/>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2" name="Rectangle 53"/>
          <p:cNvSpPr>
            <a:spLocks noChangeArrowheads="1"/>
          </p:cNvSpPr>
          <p:nvPr/>
        </p:nvSpPr>
        <p:spPr bwMode="auto">
          <a:xfrm rot="5400000">
            <a:off x="7282657" y="2266156"/>
            <a:ext cx="107950" cy="128587"/>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cxnSp>
        <p:nvCxnSpPr>
          <p:cNvPr id="29723" name="Straight Connector 5"/>
          <p:cNvCxnSpPr>
            <a:cxnSpLocks noChangeShapeType="1"/>
          </p:cNvCxnSpPr>
          <p:nvPr/>
        </p:nvCxnSpPr>
        <p:spPr bwMode="auto">
          <a:xfrm>
            <a:off x="557213" y="2693988"/>
            <a:ext cx="79057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724" name="Straight Connector 8"/>
          <p:cNvCxnSpPr>
            <a:cxnSpLocks noChangeShapeType="1"/>
          </p:cNvCxnSpPr>
          <p:nvPr/>
        </p:nvCxnSpPr>
        <p:spPr bwMode="auto">
          <a:xfrm>
            <a:off x="7270750" y="2693988"/>
            <a:ext cx="0" cy="714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725" name="Straight Connector 166"/>
          <p:cNvCxnSpPr>
            <a:cxnSpLocks noChangeShapeType="1"/>
          </p:cNvCxnSpPr>
          <p:nvPr/>
        </p:nvCxnSpPr>
        <p:spPr bwMode="auto">
          <a:xfrm>
            <a:off x="8450263" y="2692400"/>
            <a:ext cx="0" cy="714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9726" name="Freeform 10"/>
          <p:cNvSpPr>
            <a:spLocks/>
          </p:cNvSpPr>
          <p:nvPr/>
        </p:nvSpPr>
        <p:spPr bwMode="auto">
          <a:xfrm>
            <a:off x="7272338" y="2616200"/>
            <a:ext cx="138112" cy="76200"/>
          </a:xfrm>
          <a:custGeom>
            <a:avLst/>
            <a:gdLst>
              <a:gd name="T0" fmla="*/ 0 w 138023"/>
              <a:gd name="T1" fmla="*/ 80683 h 74762"/>
              <a:gd name="T2" fmla="*/ 80722 w 138023"/>
              <a:gd name="T3" fmla="*/ 0 h 74762"/>
              <a:gd name="T4" fmla="*/ 138379 w 138023"/>
              <a:gd name="T5" fmla="*/ 80683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7" name="Freeform 169"/>
          <p:cNvSpPr>
            <a:spLocks/>
          </p:cNvSpPr>
          <p:nvPr/>
        </p:nvSpPr>
        <p:spPr bwMode="auto">
          <a:xfrm>
            <a:off x="7400925" y="2619375"/>
            <a:ext cx="138113" cy="74613"/>
          </a:xfrm>
          <a:custGeom>
            <a:avLst/>
            <a:gdLst>
              <a:gd name="T0" fmla="*/ 0 w 138023"/>
              <a:gd name="T1" fmla="*/ 74168 h 74762"/>
              <a:gd name="T2" fmla="*/ 80726 w 138023"/>
              <a:gd name="T3" fmla="*/ 0 h 74762"/>
              <a:gd name="T4" fmla="*/ 138383 w 138023"/>
              <a:gd name="T5" fmla="*/ 74168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Freeform 170"/>
          <p:cNvSpPr>
            <a:spLocks/>
          </p:cNvSpPr>
          <p:nvPr/>
        </p:nvSpPr>
        <p:spPr bwMode="auto">
          <a:xfrm>
            <a:off x="7535863" y="2616200"/>
            <a:ext cx="138112" cy="76200"/>
          </a:xfrm>
          <a:custGeom>
            <a:avLst/>
            <a:gdLst>
              <a:gd name="T0" fmla="*/ 0 w 138023"/>
              <a:gd name="T1" fmla="*/ 80683 h 74762"/>
              <a:gd name="T2" fmla="*/ 80722 w 138023"/>
              <a:gd name="T3" fmla="*/ 0 h 74762"/>
              <a:gd name="T4" fmla="*/ 138379 w 138023"/>
              <a:gd name="T5" fmla="*/ 80683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9" name="Freeform 171"/>
          <p:cNvSpPr>
            <a:spLocks/>
          </p:cNvSpPr>
          <p:nvPr/>
        </p:nvSpPr>
        <p:spPr bwMode="auto">
          <a:xfrm>
            <a:off x="7669213" y="2614613"/>
            <a:ext cx="138112" cy="74612"/>
          </a:xfrm>
          <a:custGeom>
            <a:avLst/>
            <a:gdLst>
              <a:gd name="T0" fmla="*/ 0 w 138023"/>
              <a:gd name="T1" fmla="*/ 74164 h 74762"/>
              <a:gd name="T2" fmla="*/ 80722 w 138023"/>
              <a:gd name="T3" fmla="*/ 0 h 74762"/>
              <a:gd name="T4" fmla="*/ 138379 w 138023"/>
              <a:gd name="T5" fmla="*/ 74164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0" name="Freeform 172"/>
          <p:cNvSpPr>
            <a:spLocks/>
          </p:cNvSpPr>
          <p:nvPr/>
        </p:nvSpPr>
        <p:spPr bwMode="auto">
          <a:xfrm>
            <a:off x="7802563" y="2616200"/>
            <a:ext cx="138112" cy="76200"/>
          </a:xfrm>
          <a:custGeom>
            <a:avLst/>
            <a:gdLst>
              <a:gd name="T0" fmla="*/ 0 w 138023"/>
              <a:gd name="T1" fmla="*/ 80683 h 74762"/>
              <a:gd name="T2" fmla="*/ 80722 w 138023"/>
              <a:gd name="T3" fmla="*/ 0 h 74762"/>
              <a:gd name="T4" fmla="*/ 138379 w 138023"/>
              <a:gd name="T5" fmla="*/ 80683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Freeform 173"/>
          <p:cNvSpPr>
            <a:spLocks/>
          </p:cNvSpPr>
          <p:nvPr/>
        </p:nvSpPr>
        <p:spPr bwMode="auto">
          <a:xfrm>
            <a:off x="7940675" y="2614613"/>
            <a:ext cx="138113" cy="74612"/>
          </a:xfrm>
          <a:custGeom>
            <a:avLst/>
            <a:gdLst>
              <a:gd name="T0" fmla="*/ 0 w 138023"/>
              <a:gd name="T1" fmla="*/ 74164 h 74762"/>
              <a:gd name="T2" fmla="*/ 80726 w 138023"/>
              <a:gd name="T3" fmla="*/ 0 h 74762"/>
              <a:gd name="T4" fmla="*/ 138383 w 138023"/>
              <a:gd name="T5" fmla="*/ 74164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2" name="Freeform 174"/>
          <p:cNvSpPr>
            <a:spLocks/>
          </p:cNvSpPr>
          <p:nvPr/>
        </p:nvSpPr>
        <p:spPr bwMode="auto">
          <a:xfrm>
            <a:off x="8070850" y="2614613"/>
            <a:ext cx="138113" cy="74612"/>
          </a:xfrm>
          <a:custGeom>
            <a:avLst/>
            <a:gdLst>
              <a:gd name="T0" fmla="*/ 0 w 138023"/>
              <a:gd name="T1" fmla="*/ 74164 h 74762"/>
              <a:gd name="T2" fmla="*/ 80726 w 138023"/>
              <a:gd name="T3" fmla="*/ 0 h 74762"/>
              <a:gd name="T4" fmla="*/ 138383 w 138023"/>
              <a:gd name="T5" fmla="*/ 74164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3" name="Freeform 175"/>
          <p:cNvSpPr>
            <a:spLocks/>
          </p:cNvSpPr>
          <p:nvPr/>
        </p:nvSpPr>
        <p:spPr bwMode="auto">
          <a:xfrm>
            <a:off x="8191500" y="2619375"/>
            <a:ext cx="138113" cy="74613"/>
          </a:xfrm>
          <a:custGeom>
            <a:avLst/>
            <a:gdLst>
              <a:gd name="T0" fmla="*/ 0 w 138023"/>
              <a:gd name="T1" fmla="*/ 74168 h 74762"/>
              <a:gd name="T2" fmla="*/ 80726 w 138023"/>
              <a:gd name="T3" fmla="*/ 0 h 74762"/>
              <a:gd name="T4" fmla="*/ 138383 w 138023"/>
              <a:gd name="T5" fmla="*/ 74168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4" name="Freeform 176"/>
          <p:cNvSpPr>
            <a:spLocks/>
          </p:cNvSpPr>
          <p:nvPr/>
        </p:nvSpPr>
        <p:spPr bwMode="auto">
          <a:xfrm>
            <a:off x="8316913" y="2614613"/>
            <a:ext cx="138112" cy="74612"/>
          </a:xfrm>
          <a:custGeom>
            <a:avLst/>
            <a:gdLst>
              <a:gd name="T0" fmla="*/ 0 w 138023"/>
              <a:gd name="T1" fmla="*/ 74164 h 74762"/>
              <a:gd name="T2" fmla="*/ 80722 w 138023"/>
              <a:gd name="T3" fmla="*/ 0 h 74762"/>
              <a:gd name="T4" fmla="*/ 138379 w 138023"/>
              <a:gd name="T5" fmla="*/ 74164 h 74762"/>
              <a:gd name="T6" fmla="*/ 0 60000 65536"/>
              <a:gd name="T7" fmla="*/ 0 60000 65536"/>
              <a:gd name="T8" fmla="*/ 0 60000 65536"/>
            </a:gdLst>
            <a:ahLst/>
            <a:cxnLst>
              <a:cxn ang="T6">
                <a:pos x="T0" y="T1"/>
              </a:cxn>
              <a:cxn ang="T7">
                <a:pos x="T2" y="T3"/>
              </a:cxn>
              <a:cxn ang="T8">
                <a:pos x="T4" y="T5"/>
              </a:cxn>
            </a:cxnLst>
            <a:rect l="0" t="0" r="r" b="b"/>
            <a:pathLst>
              <a:path w="138023" h="74762">
                <a:moveTo>
                  <a:pt x="0" y="74762"/>
                </a:moveTo>
                <a:cubicBezTo>
                  <a:pt x="28755" y="37381"/>
                  <a:pt x="57510" y="0"/>
                  <a:pt x="80514" y="0"/>
                </a:cubicBezTo>
                <a:cubicBezTo>
                  <a:pt x="103518" y="0"/>
                  <a:pt x="120770" y="37381"/>
                  <a:pt x="138023" y="7476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5" name="TextBox 11"/>
          <p:cNvSpPr txBox="1">
            <a:spLocks noChangeArrowheads="1"/>
          </p:cNvSpPr>
          <p:nvPr/>
        </p:nvSpPr>
        <p:spPr bwMode="auto">
          <a:xfrm>
            <a:off x="7118350" y="2717800"/>
            <a:ext cx="352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800"/>
              <a:t>52</a:t>
            </a:r>
          </a:p>
        </p:txBody>
      </p:sp>
      <p:sp>
        <p:nvSpPr>
          <p:cNvPr id="29736" name="TextBox 178"/>
          <p:cNvSpPr txBox="1">
            <a:spLocks noChangeArrowheads="1"/>
          </p:cNvSpPr>
          <p:nvPr/>
        </p:nvSpPr>
        <p:spPr bwMode="auto">
          <a:xfrm>
            <a:off x="8307388" y="2719388"/>
            <a:ext cx="352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800"/>
              <a:t>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p:cTn id="7" dur="500" fill="hold"/>
                                        <p:tgtEl>
                                          <p:spTgt spid="162"/>
                                        </p:tgtEl>
                                        <p:attrNameLst>
                                          <p:attrName>ppt_w</p:attrName>
                                        </p:attrNameLst>
                                      </p:cBhvr>
                                      <p:tavLst>
                                        <p:tav tm="0">
                                          <p:val>
                                            <p:fltVal val="0"/>
                                          </p:val>
                                        </p:tav>
                                        <p:tav tm="100000">
                                          <p:val>
                                            <p:strVal val="#ppt_w"/>
                                          </p:val>
                                        </p:tav>
                                      </p:tavLst>
                                    </p:anim>
                                    <p:anim calcmode="lin" valueType="num">
                                      <p:cBhvr>
                                        <p:cTn id="8" dur="500" fill="hold"/>
                                        <p:tgtEl>
                                          <p:spTgt spid="162"/>
                                        </p:tgtEl>
                                        <p:attrNameLst>
                                          <p:attrName>ppt_h</p:attrName>
                                        </p:attrNameLst>
                                      </p:cBhvr>
                                      <p:tavLst>
                                        <p:tav tm="0">
                                          <p:val>
                                            <p:fltVal val="0"/>
                                          </p:val>
                                        </p:tav>
                                        <p:tav tm="100000">
                                          <p:val>
                                            <p:strVal val="#ppt_h"/>
                                          </p:val>
                                        </p:tav>
                                      </p:tavLst>
                                    </p:anim>
                                    <p:animEffect transition="in" filter="fade">
                                      <p:cBhvr>
                                        <p:cTn id="9" dur="500"/>
                                        <p:tgtEl>
                                          <p:spTgt spid="16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4"/>
                                        </p:tgtEl>
                                        <p:attrNameLst>
                                          <p:attrName>style.visibility</p:attrName>
                                        </p:attrNameLst>
                                      </p:cBhvr>
                                      <p:to>
                                        <p:strVal val="visible"/>
                                      </p:to>
                                    </p:set>
                                    <p:anim calcmode="lin" valueType="num">
                                      <p:cBhvr>
                                        <p:cTn id="13" dur="500" fill="hold"/>
                                        <p:tgtEl>
                                          <p:spTgt spid="154"/>
                                        </p:tgtEl>
                                        <p:attrNameLst>
                                          <p:attrName>ppt_w</p:attrName>
                                        </p:attrNameLst>
                                      </p:cBhvr>
                                      <p:tavLst>
                                        <p:tav tm="0">
                                          <p:val>
                                            <p:fltVal val="0"/>
                                          </p:val>
                                        </p:tav>
                                        <p:tav tm="100000">
                                          <p:val>
                                            <p:strVal val="#ppt_w"/>
                                          </p:val>
                                        </p:tav>
                                      </p:tavLst>
                                    </p:anim>
                                    <p:anim calcmode="lin" valueType="num">
                                      <p:cBhvr>
                                        <p:cTn id="14" dur="500" fill="hold"/>
                                        <p:tgtEl>
                                          <p:spTgt spid="154"/>
                                        </p:tgtEl>
                                        <p:attrNameLst>
                                          <p:attrName>ppt_h</p:attrName>
                                        </p:attrNameLst>
                                      </p:cBhvr>
                                      <p:tavLst>
                                        <p:tav tm="0">
                                          <p:val>
                                            <p:fltVal val="0"/>
                                          </p:val>
                                        </p:tav>
                                        <p:tav tm="100000">
                                          <p:val>
                                            <p:strVal val="#ppt_h"/>
                                          </p:val>
                                        </p:tav>
                                      </p:tavLst>
                                    </p:anim>
                                    <p:animEffect transition="in" filter="fade">
                                      <p:cBhvr>
                                        <p:cTn id="15" dur="500"/>
                                        <p:tgtEl>
                                          <p:spTgt spid="154"/>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p:cTn id="19" dur="500" fill="hold"/>
                                        <p:tgtEl>
                                          <p:spTgt spid="155"/>
                                        </p:tgtEl>
                                        <p:attrNameLst>
                                          <p:attrName>ppt_w</p:attrName>
                                        </p:attrNameLst>
                                      </p:cBhvr>
                                      <p:tavLst>
                                        <p:tav tm="0">
                                          <p:val>
                                            <p:fltVal val="0"/>
                                          </p:val>
                                        </p:tav>
                                        <p:tav tm="100000">
                                          <p:val>
                                            <p:strVal val="#ppt_w"/>
                                          </p:val>
                                        </p:tav>
                                      </p:tavLst>
                                    </p:anim>
                                    <p:anim calcmode="lin" valueType="num">
                                      <p:cBhvr>
                                        <p:cTn id="20" dur="500" fill="hold"/>
                                        <p:tgtEl>
                                          <p:spTgt spid="155"/>
                                        </p:tgtEl>
                                        <p:attrNameLst>
                                          <p:attrName>ppt_h</p:attrName>
                                        </p:attrNameLst>
                                      </p:cBhvr>
                                      <p:tavLst>
                                        <p:tav tm="0">
                                          <p:val>
                                            <p:fltVal val="0"/>
                                          </p:val>
                                        </p:tav>
                                        <p:tav tm="100000">
                                          <p:val>
                                            <p:strVal val="#ppt_h"/>
                                          </p:val>
                                        </p:tav>
                                      </p:tavLst>
                                    </p:anim>
                                    <p:animEffect transition="in" filter="fade">
                                      <p:cBhvr>
                                        <p:cTn id="21" dur="500"/>
                                        <p:tgtEl>
                                          <p:spTgt spid="155"/>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6"/>
                                        </p:tgtEl>
                                        <p:attrNameLst>
                                          <p:attrName>style.visibility</p:attrName>
                                        </p:attrNameLst>
                                      </p:cBhvr>
                                      <p:to>
                                        <p:strVal val="visible"/>
                                      </p:to>
                                    </p:set>
                                    <p:anim calcmode="lin" valueType="num">
                                      <p:cBhvr>
                                        <p:cTn id="25" dur="500" fill="hold"/>
                                        <p:tgtEl>
                                          <p:spTgt spid="156"/>
                                        </p:tgtEl>
                                        <p:attrNameLst>
                                          <p:attrName>ppt_w</p:attrName>
                                        </p:attrNameLst>
                                      </p:cBhvr>
                                      <p:tavLst>
                                        <p:tav tm="0">
                                          <p:val>
                                            <p:fltVal val="0"/>
                                          </p:val>
                                        </p:tav>
                                        <p:tav tm="100000">
                                          <p:val>
                                            <p:strVal val="#ppt_w"/>
                                          </p:val>
                                        </p:tav>
                                      </p:tavLst>
                                    </p:anim>
                                    <p:anim calcmode="lin" valueType="num">
                                      <p:cBhvr>
                                        <p:cTn id="26" dur="500" fill="hold"/>
                                        <p:tgtEl>
                                          <p:spTgt spid="156"/>
                                        </p:tgtEl>
                                        <p:attrNameLst>
                                          <p:attrName>ppt_h</p:attrName>
                                        </p:attrNameLst>
                                      </p:cBhvr>
                                      <p:tavLst>
                                        <p:tav tm="0">
                                          <p:val>
                                            <p:fltVal val="0"/>
                                          </p:val>
                                        </p:tav>
                                        <p:tav tm="100000">
                                          <p:val>
                                            <p:strVal val="#ppt_h"/>
                                          </p:val>
                                        </p:tav>
                                      </p:tavLst>
                                    </p:anim>
                                    <p:animEffect transition="in" filter="fade">
                                      <p:cBhvr>
                                        <p:cTn id="27" dur="500"/>
                                        <p:tgtEl>
                                          <p:spTgt spid="156"/>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500" fill="hold"/>
                                        <p:tgtEl>
                                          <p:spTgt spid="157"/>
                                        </p:tgtEl>
                                        <p:attrNameLst>
                                          <p:attrName>ppt_w</p:attrName>
                                        </p:attrNameLst>
                                      </p:cBhvr>
                                      <p:tavLst>
                                        <p:tav tm="0">
                                          <p:val>
                                            <p:fltVal val="0"/>
                                          </p:val>
                                        </p:tav>
                                        <p:tav tm="100000">
                                          <p:val>
                                            <p:strVal val="#ppt_w"/>
                                          </p:val>
                                        </p:tav>
                                      </p:tavLst>
                                    </p:anim>
                                    <p:anim calcmode="lin" valueType="num">
                                      <p:cBhvr>
                                        <p:cTn id="32" dur="500" fill="hold"/>
                                        <p:tgtEl>
                                          <p:spTgt spid="157"/>
                                        </p:tgtEl>
                                        <p:attrNameLst>
                                          <p:attrName>ppt_h</p:attrName>
                                        </p:attrNameLst>
                                      </p:cBhvr>
                                      <p:tavLst>
                                        <p:tav tm="0">
                                          <p:val>
                                            <p:fltVal val="0"/>
                                          </p:val>
                                        </p:tav>
                                        <p:tav tm="100000">
                                          <p:val>
                                            <p:strVal val="#ppt_h"/>
                                          </p:val>
                                        </p:tav>
                                      </p:tavLst>
                                    </p:anim>
                                    <p:animEffect transition="in" filter="fade">
                                      <p:cBhvr>
                                        <p:cTn id="33" dur="500"/>
                                        <p:tgtEl>
                                          <p:spTgt spid="157"/>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8"/>
                                        </p:tgtEl>
                                        <p:attrNameLst>
                                          <p:attrName>style.visibility</p:attrName>
                                        </p:attrNameLst>
                                      </p:cBhvr>
                                      <p:to>
                                        <p:strVal val="visible"/>
                                      </p:to>
                                    </p:set>
                                    <p:anim calcmode="lin" valueType="num">
                                      <p:cBhvr>
                                        <p:cTn id="37" dur="500" fill="hold"/>
                                        <p:tgtEl>
                                          <p:spTgt spid="158"/>
                                        </p:tgtEl>
                                        <p:attrNameLst>
                                          <p:attrName>ppt_w</p:attrName>
                                        </p:attrNameLst>
                                      </p:cBhvr>
                                      <p:tavLst>
                                        <p:tav tm="0">
                                          <p:val>
                                            <p:fltVal val="0"/>
                                          </p:val>
                                        </p:tav>
                                        <p:tav tm="100000">
                                          <p:val>
                                            <p:strVal val="#ppt_w"/>
                                          </p:val>
                                        </p:tav>
                                      </p:tavLst>
                                    </p:anim>
                                    <p:anim calcmode="lin" valueType="num">
                                      <p:cBhvr>
                                        <p:cTn id="38" dur="500" fill="hold"/>
                                        <p:tgtEl>
                                          <p:spTgt spid="158"/>
                                        </p:tgtEl>
                                        <p:attrNameLst>
                                          <p:attrName>ppt_h</p:attrName>
                                        </p:attrNameLst>
                                      </p:cBhvr>
                                      <p:tavLst>
                                        <p:tav tm="0">
                                          <p:val>
                                            <p:fltVal val="0"/>
                                          </p:val>
                                        </p:tav>
                                        <p:tav tm="100000">
                                          <p:val>
                                            <p:strVal val="#ppt_h"/>
                                          </p:val>
                                        </p:tav>
                                      </p:tavLst>
                                    </p:anim>
                                    <p:animEffect transition="in" filter="fade">
                                      <p:cBhvr>
                                        <p:cTn id="39" dur="500"/>
                                        <p:tgtEl>
                                          <p:spTgt spid="158"/>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9"/>
                                        </p:tgtEl>
                                        <p:attrNameLst>
                                          <p:attrName>style.visibility</p:attrName>
                                        </p:attrNameLst>
                                      </p:cBhvr>
                                      <p:to>
                                        <p:strVal val="visible"/>
                                      </p:to>
                                    </p:set>
                                    <p:anim calcmode="lin" valueType="num">
                                      <p:cBhvr>
                                        <p:cTn id="43" dur="500" fill="hold"/>
                                        <p:tgtEl>
                                          <p:spTgt spid="159"/>
                                        </p:tgtEl>
                                        <p:attrNameLst>
                                          <p:attrName>ppt_w</p:attrName>
                                        </p:attrNameLst>
                                      </p:cBhvr>
                                      <p:tavLst>
                                        <p:tav tm="0">
                                          <p:val>
                                            <p:fltVal val="0"/>
                                          </p:val>
                                        </p:tav>
                                        <p:tav tm="100000">
                                          <p:val>
                                            <p:strVal val="#ppt_w"/>
                                          </p:val>
                                        </p:tav>
                                      </p:tavLst>
                                    </p:anim>
                                    <p:anim calcmode="lin" valueType="num">
                                      <p:cBhvr>
                                        <p:cTn id="44" dur="500" fill="hold"/>
                                        <p:tgtEl>
                                          <p:spTgt spid="159"/>
                                        </p:tgtEl>
                                        <p:attrNameLst>
                                          <p:attrName>ppt_h</p:attrName>
                                        </p:attrNameLst>
                                      </p:cBhvr>
                                      <p:tavLst>
                                        <p:tav tm="0">
                                          <p:val>
                                            <p:fltVal val="0"/>
                                          </p:val>
                                        </p:tav>
                                        <p:tav tm="100000">
                                          <p:val>
                                            <p:strVal val="#ppt_h"/>
                                          </p:val>
                                        </p:tav>
                                      </p:tavLst>
                                    </p:anim>
                                    <p:animEffect transition="in" filter="fade">
                                      <p:cBhvr>
                                        <p:cTn id="45" dur="500"/>
                                        <p:tgtEl>
                                          <p:spTgt spid="159"/>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animEffect transition="in" filter="fade">
                                      <p:cBhvr>
                                        <p:cTn id="51" dur="500"/>
                                        <p:tgtEl>
                                          <p:spTgt spid="160"/>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animEffect transition="in" filter="fade">
                                      <p:cBhvr>
                                        <p:cTn id="5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6" grpId="0" animBg="1"/>
      <p:bldP spid="157" grpId="0" animBg="1"/>
      <p:bldP spid="158" grpId="0" animBg="1"/>
      <p:bldP spid="159" grpId="0" animBg="1"/>
      <p:bldP spid="160" grpId="0" animBg="1"/>
      <p:bldP spid="161" grpId="0" animBg="1"/>
      <p:bldP spid="1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AF0B-9190-4025-830D-7CB8B19D4CE7}"/>
              </a:ext>
            </a:extLst>
          </p:cNvPr>
          <p:cNvSpPr>
            <a:spLocks noGrp="1"/>
          </p:cNvSpPr>
          <p:nvPr>
            <p:ph type="title"/>
          </p:nvPr>
        </p:nvSpPr>
        <p:spPr>
          <a:xfrm>
            <a:off x="800100" y="620688"/>
            <a:ext cx="7543800" cy="1008112"/>
          </a:xfrm>
        </p:spPr>
        <p:txBody>
          <a:bodyPr>
            <a:normAutofit fontScale="90000"/>
          </a:bodyPr>
          <a:lstStyle/>
          <a:p>
            <a:r>
              <a:rPr lang="en-GB" dirty="0"/>
              <a:t>Building Mathematical Concepts</a:t>
            </a:r>
            <a:br>
              <a:rPr lang="en-GB" dirty="0"/>
            </a:br>
            <a:r>
              <a:rPr lang="en-GB" dirty="0"/>
              <a:t>Three stages</a:t>
            </a:r>
          </a:p>
        </p:txBody>
      </p:sp>
      <p:pic>
        <p:nvPicPr>
          <p:cNvPr id="7" name="Picture 6">
            <a:extLst>
              <a:ext uri="{FF2B5EF4-FFF2-40B4-BE49-F238E27FC236}">
                <a16:creationId xmlns:a16="http://schemas.microsoft.com/office/drawing/2014/main" id="{44AB0DD2-EB25-46A2-A403-B4B4A1037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0" y="1916832"/>
            <a:ext cx="6921500" cy="3314700"/>
          </a:xfrm>
          <a:prstGeom prst="rect">
            <a:avLst/>
          </a:prstGeom>
        </p:spPr>
      </p:pic>
      <p:sp>
        <p:nvSpPr>
          <p:cNvPr id="8" name="TextBox 7">
            <a:extLst>
              <a:ext uri="{FF2B5EF4-FFF2-40B4-BE49-F238E27FC236}">
                <a16:creationId xmlns:a16="http://schemas.microsoft.com/office/drawing/2014/main" id="{1B758BEC-AAE0-4FA7-AF77-48EDD3BF0C0E}"/>
              </a:ext>
            </a:extLst>
          </p:cNvPr>
          <p:cNvSpPr txBox="1"/>
          <p:nvPr/>
        </p:nvSpPr>
        <p:spPr>
          <a:xfrm>
            <a:off x="611560" y="5373216"/>
            <a:ext cx="7920880" cy="923330"/>
          </a:xfrm>
          <a:prstGeom prst="rect">
            <a:avLst/>
          </a:prstGeom>
          <a:noFill/>
        </p:spPr>
        <p:txBody>
          <a:bodyPr wrap="square" rtlCol="0">
            <a:spAutoFit/>
          </a:bodyPr>
          <a:lstStyle/>
          <a:p>
            <a:r>
              <a:rPr lang="en-GB" dirty="0"/>
              <a:t>Children need significant time working with concrete materials and constructing pictorial representations so that abstract symbols and operational understanding occur.</a:t>
            </a:r>
          </a:p>
        </p:txBody>
      </p:sp>
    </p:spTree>
    <p:extLst>
      <p:ext uri="{BB962C8B-B14F-4D97-AF65-F5344CB8AC3E}">
        <p14:creationId xmlns:p14="http://schemas.microsoft.com/office/powerpoint/2010/main" val="3062285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22960" y="286604"/>
            <a:ext cx="7543800" cy="1450757"/>
          </a:xfrm>
        </p:spPr>
        <p:txBody>
          <a:bodyPr/>
          <a:lstStyle/>
          <a:p>
            <a:pPr algn="l" eaLnBrk="1" hangingPunct="1"/>
            <a:r>
              <a:rPr lang="en-GB" altLang="en-US" sz="3600"/>
              <a:t>Consolidating Number Lines</a:t>
            </a:r>
          </a:p>
        </p:txBody>
      </p:sp>
      <p:sp>
        <p:nvSpPr>
          <p:cNvPr id="2" name="Content Placeholder 1">
            <a:extLst>
              <a:ext uri="{FF2B5EF4-FFF2-40B4-BE49-F238E27FC236}">
                <a16:creationId xmlns:a16="http://schemas.microsoft.com/office/drawing/2014/main" id="{23784978-F16A-4D7B-A40D-773DDEA5CC5A}"/>
              </a:ext>
            </a:extLst>
          </p:cNvPr>
          <p:cNvSpPr>
            <a:spLocks noGrp="1"/>
          </p:cNvSpPr>
          <p:nvPr>
            <p:ph idx="1"/>
          </p:nvPr>
        </p:nvSpPr>
        <p:spPr/>
        <p:txBody>
          <a:bodyPr/>
          <a:lstStyle/>
          <a:p>
            <a:endParaRPr lang="en-GB"/>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22659" t="32542" r="26086" b="50000"/>
          <a:stretch>
            <a:fillRect/>
          </a:stretch>
        </p:blipFill>
        <p:spPr bwMode="auto">
          <a:xfrm>
            <a:off x="757238" y="2381250"/>
            <a:ext cx="791845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3903-3270-431B-94EE-E1D9664CA0FF}"/>
              </a:ext>
            </a:extLst>
          </p:cNvPr>
          <p:cNvSpPr>
            <a:spLocks noGrp="1"/>
          </p:cNvSpPr>
          <p:nvPr>
            <p:ph type="title"/>
          </p:nvPr>
        </p:nvSpPr>
        <p:spPr/>
        <p:txBody>
          <a:bodyPr/>
          <a:lstStyle/>
          <a:p>
            <a:r>
              <a:rPr lang="en-GB" dirty="0"/>
              <a:t>Activities</a:t>
            </a:r>
          </a:p>
        </p:txBody>
      </p:sp>
      <p:pic>
        <p:nvPicPr>
          <p:cNvPr id="4" name="Picture 3">
            <a:extLst>
              <a:ext uri="{FF2B5EF4-FFF2-40B4-BE49-F238E27FC236}">
                <a16:creationId xmlns:a16="http://schemas.microsoft.com/office/drawing/2014/main" id="{4A68817E-F8A5-4EB1-AD96-2252D9ED1977}"/>
              </a:ext>
            </a:extLst>
          </p:cNvPr>
          <p:cNvPicPr>
            <a:picLocks noChangeAspect="1"/>
          </p:cNvPicPr>
          <p:nvPr/>
        </p:nvPicPr>
        <p:blipFill>
          <a:blip r:embed="rId3"/>
          <a:stretch>
            <a:fillRect/>
          </a:stretch>
        </p:blipFill>
        <p:spPr>
          <a:xfrm>
            <a:off x="148620" y="1737361"/>
            <a:ext cx="8892480" cy="1923495"/>
          </a:xfrm>
          <a:prstGeom prst="rect">
            <a:avLst/>
          </a:prstGeom>
        </p:spPr>
      </p:pic>
      <p:sp>
        <p:nvSpPr>
          <p:cNvPr id="5" name="TextBox 4">
            <a:extLst>
              <a:ext uri="{FF2B5EF4-FFF2-40B4-BE49-F238E27FC236}">
                <a16:creationId xmlns:a16="http://schemas.microsoft.com/office/drawing/2014/main" id="{33339B92-807B-40D4-BEB6-64541357DE25}"/>
              </a:ext>
            </a:extLst>
          </p:cNvPr>
          <p:cNvSpPr txBox="1"/>
          <p:nvPr/>
        </p:nvSpPr>
        <p:spPr>
          <a:xfrm>
            <a:off x="683568" y="4005064"/>
            <a:ext cx="7920880" cy="2031325"/>
          </a:xfrm>
          <a:prstGeom prst="rect">
            <a:avLst/>
          </a:prstGeom>
          <a:noFill/>
        </p:spPr>
        <p:txBody>
          <a:bodyPr wrap="square" rtlCol="0">
            <a:spAutoFit/>
          </a:bodyPr>
          <a:lstStyle/>
          <a:p>
            <a:r>
              <a:rPr lang="en-GB" dirty="0">
                <a:hlinkClick r:id="rId4" action="ppaction://hlinkfile"/>
              </a:rPr>
              <a:t>Choose a strategy</a:t>
            </a:r>
            <a:r>
              <a:rPr lang="en-GB" dirty="0"/>
              <a:t>                          </a:t>
            </a:r>
            <a:r>
              <a:rPr lang="en-GB" dirty="0">
                <a:hlinkClick r:id="rId5" action="ppaction://hlinkfile"/>
              </a:rPr>
              <a:t>Race to 100</a:t>
            </a:r>
            <a:r>
              <a:rPr lang="en-GB" dirty="0"/>
              <a:t>                            </a:t>
            </a:r>
            <a:r>
              <a:rPr lang="en-GB" dirty="0">
                <a:hlinkClick r:id="rId6" action="ppaction://hlinkfile"/>
              </a:rPr>
              <a:t>What are the steps 3</a:t>
            </a:r>
            <a:endParaRPr lang="en-GB" dirty="0"/>
          </a:p>
          <a:p>
            <a:endParaRPr lang="en-GB" dirty="0"/>
          </a:p>
          <a:p>
            <a:endParaRPr lang="en-GB" dirty="0"/>
          </a:p>
          <a:p>
            <a:r>
              <a:rPr lang="en-GB" dirty="0">
                <a:hlinkClick r:id="rId7" action="ppaction://hlinkfile"/>
              </a:rPr>
              <a:t>Bridging – Addition and subtraction</a:t>
            </a:r>
            <a:r>
              <a:rPr lang="en-GB" dirty="0"/>
              <a:t>                                   </a:t>
            </a:r>
            <a:r>
              <a:rPr lang="en-GB" dirty="0">
                <a:hlinkClick r:id="rId8" action="ppaction://hlinkfile"/>
              </a:rPr>
              <a:t>Digit reversal</a:t>
            </a:r>
            <a:endParaRPr lang="en-GB" dirty="0"/>
          </a:p>
          <a:p>
            <a:endParaRPr lang="en-GB" dirty="0"/>
          </a:p>
          <a:p>
            <a:endParaRPr lang="en-GB" dirty="0"/>
          </a:p>
          <a:p>
            <a:r>
              <a:rPr lang="en-GB" dirty="0">
                <a:hlinkClick r:id="rId9" action="ppaction://hlinkfile"/>
              </a:rPr>
              <a:t>Crafty Calculations</a:t>
            </a:r>
            <a:r>
              <a:rPr lang="en-GB" dirty="0"/>
              <a:t>                         </a:t>
            </a:r>
            <a:r>
              <a:rPr lang="en-GB" dirty="0">
                <a:hlinkClick r:id="rId10" action="ppaction://hlinkfile"/>
              </a:rPr>
              <a:t>Calculation Targets</a:t>
            </a:r>
            <a:r>
              <a:rPr lang="en-GB" dirty="0"/>
              <a:t>                     </a:t>
            </a:r>
            <a:r>
              <a:rPr lang="en-GB" dirty="0">
                <a:hlinkClick r:id="rId11" action="ppaction://hlinkfile"/>
              </a:rPr>
              <a:t>Ribbon Lengths</a:t>
            </a:r>
            <a:endParaRPr lang="en-GB" dirty="0"/>
          </a:p>
        </p:txBody>
      </p:sp>
    </p:spTree>
    <p:extLst>
      <p:ext uri="{BB962C8B-B14F-4D97-AF65-F5344CB8AC3E}">
        <p14:creationId xmlns:p14="http://schemas.microsoft.com/office/powerpoint/2010/main" val="3217667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F097929-F3D6-4D1F-8AFC-CF348171A9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3074C91-9045-414B-B5F9-567DAE3EED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3428ACC-71EC-4171-9527-10983BA6B4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8967BEA-EA6A-4FF1-94E2-B010B61A36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B9BBBC4-97A3-47D2-BFFE-A68530CDB9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BA22713B-ABB6-4391-97F9-0449A2B9B66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8340536-C52A-44DA-B062-37A5C7375CA0}"/>
              </a:ext>
            </a:extLst>
          </p:cNvPr>
          <p:cNvPicPr>
            <a:picLocks noChangeAspect="1"/>
          </p:cNvPicPr>
          <p:nvPr/>
        </p:nvPicPr>
        <p:blipFill>
          <a:blip r:embed="rId2"/>
          <a:stretch>
            <a:fillRect/>
          </a:stretch>
        </p:blipFill>
        <p:spPr>
          <a:xfrm>
            <a:off x="577127" y="640081"/>
            <a:ext cx="4980907" cy="5054156"/>
          </a:xfrm>
          <a:prstGeom prst="rect">
            <a:avLst/>
          </a:prstGeom>
        </p:spPr>
      </p:pic>
      <p:sp>
        <p:nvSpPr>
          <p:cNvPr id="2" name="Title 1">
            <a:extLst>
              <a:ext uri="{FF2B5EF4-FFF2-40B4-BE49-F238E27FC236}">
                <a16:creationId xmlns:a16="http://schemas.microsoft.com/office/drawing/2014/main" id="{BAF86755-B71C-4061-A6E3-5E66CBB39314}"/>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sz="4000">
                <a:solidFill>
                  <a:schemeClr val="tx1">
                    <a:lumMod val="85000"/>
                    <a:lumOff val="15000"/>
                  </a:schemeClr>
                </a:solidFill>
              </a:rPr>
              <a:t>Application</a:t>
            </a:r>
          </a:p>
        </p:txBody>
      </p:sp>
    </p:spTree>
    <p:extLst>
      <p:ext uri="{BB962C8B-B14F-4D97-AF65-F5344CB8AC3E}">
        <p14:creationId xmlns:p14="http://schemas.microsoft.com/office/powerpoint/2010/main" val="3424419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eaLnBrk="1" hangingPunct="1"/>
            <a:r>
              <a:rPr lang="en-GB" altLang="en-US" sz="3600"/>
              <a:t>Key Messages</a:t>
            </a:r>
          </a:p>
        </p:txBody>
      </p:sp>
      <p:sp>
        <p:nvSpPr>
          <p:cNvPr id="46083" name="Content Placeholder 2"/>
          <p:cNvSpPr>
            <a:spLocks noGrp="1"/>
          </p:cNvSpPr>
          <p:nvPr>
            <p:ph idx="1"/>
          </p:nvPr>
        </p:nvSpPr>
        <p:spPr/>
        <p:txBody>
          <a:bodyPr/>
          <a:lstStyle/>
          <a:p>
            <a:pPr marL="342900" indent="-342900" algn="l" eaLnBrk="1" hangingPunct="1">
              <a:spcBef>
                <a:spcPts val="600"/>
              </a:spcBef>
              <a:spcAft>
                <a:spcPts val="600"/>
              </a:spcAft>
              <a:buFontTx/>
              <a:buChar char="•"/>
            </a:pPr>
            <a:r>
              <a:rPr lang="en-GB" altLang="en-US" sz="2400" dirty="0">
                <a:solidFill>
                  <a:srgbClr val="000000"/>
                </a:solidFill>
              </a:rPr>
              <a:t>For written calculations it is essential that there is a progression which culminates in one method.</a:t>
            </a:r>
          </a:p>
          <a:p>
            <a:pPr marL="342900" indent="-342900" algn="l" eaLnBrk="1" hangingPunct="1">
              <a:spcBef>
                <a:spcPts val="600"/>
              </a:spcBef>
              <a:spcAft>
                <a:spcPts val="600"/>
              </a:spcAft>
              <a:buFontTx/>
              <a:buChar char="•"/>
            </a:pPr>
            <a:r>
              <a:rPr lang="en-GB" altLang="en-US" sz="2400" dirty="0">
                <a:solidFill>
                  <a:srgbClr val="000000"/>
                </a:solidFill>
              </a:rPr>
              <a:t>The individual steps within the progression are important in scaffolding children’s understanding and should not be rushed through.</a:t>
            </a:r>
          </a:p>
          <a:p>
            <a:pPr marL="342900" indent="-342900" algn="l" eaLnBrk="1" hangingPunct="1">
              <a:spcBef>
                <a:spcPts val="600"/>
              </a:spcBef>
              <a:spcAft>
                <a:spcPts val="600"/>
              </a:spcAft>
              <a:buFontTx/>
              <a:buChar char="•"/>
            </a:pPr>
            <a:r>
              <a:rPr lang="en-GB" altLang="en-US" sz="2400" dirty="0">
                <a:solidFill>
                  <a:srgbClr val="000000"/>
                </a:solidFill>
              </a:rPr>
              <a:t>Practical equipment, models and images are crucial in supporting children’s understanding.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2779F603-B669-4AD6-82F9-E09F76165B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541AFC2C-CD98-4478-AB71-1A864026D9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8" name="Rectangle 74">
            <a:extLst>
              <a:ext uri="{FF2B5EF4-FFF2-40B4-BE49-F238E27FC236}">
                <a16:creationId xmlns:a16="http://schemas.microsoft.com/office/drawing/2014/main" id="{BC0D1FC6-352C-4C7D-825F-C4E2F6A805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9" name="Straight Connector 76">
            <a:extLst>
              <a:ext uri="{FF2B5EF4-FFF2-40B4-BE49-F238E27FC236}">
                <a16:creationId xmlns:a16="http://schemas.microsoft.com/office/drawing/2014/main" id="{7ABFD994-C2DC-4E7D-9411-C7FF7813EF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EAC3FF-DBCC-435F-A173-BA919DC3E8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75499" y="1903772"/>
            <a:ext cx="3000986" cy="2520828"/>
          </a:xfrm>
          <a:prstGeom prst="rect">
            <a:avLst/>
          </a:prstGeom>
        </p:spPr>
      </p:pic>
      <p:sp>
        <p:nvSpPr>
          <p:cNvPr id="3074" name="Title 1"/>
          <p:cNvSpPr>
            <a:spLocks noGrp="1"/>
          </p:cNvSpPr>
          <p:nvPr>
            <p:ph type="ctrTitle"/>
          </p:nvPr>
        </p:nvSpPr>
        <p:spPr>
          <a:xfrm>
            <a:off x="3967315" y="639097"/>
            <a:ext cx="4689988" cy="3686015"/>
          </a:xfrm>
        </p:spPr>
        <p:txBody>
          <a:bodyPr>
            <a:normAutofit/>
          </a:bodyPr>
          <a:lstStyle/>
          <a:p>
            <a:pPr eaLnBrk="1" hangingPunct="1"/>
            <a:r>
              <a:rPr lang="en-US" altLang="en-US" sz="6800"/>
              <a:t>Progression in Calculations</a:t>
            </a:r>
            <a:br>
              <a:rPr lang="en-US" altLang="en-US" sz="6800"/>
            </a:br>
            <a:endParaRPr lang="en-GB" altLang="en-US" sz="6800"/>
          </a:p>
        </p:txBody>
      </p:sp>
      <p:sp>
        <p:nvSpPr>
          <p:cNvPr id="10" name="TextBox 9">
            <a:hlinkClick r:id="rId5" action="ppaction://hlinksldjump"/>
            <a:extLst>
              <a:ext uri="{FF2B5EF4-FFF2-40B4-BE49-F238E27FC236}">
                <a16:creationId xmlns:a16="http://schemas.microsoft.com/office/drawing/2014/main" id="{F7081172-F263-49CE-B11E-E7DBDABF25F6}"/>
              </a:ext>
            </a:extLst>
          </p:cNvPr>
          <p:cNvSpPr txBox="1"/>
          <p:nvPr/>
        </p:nvSpPr>
        <p:spPr>
          <a:xfrm>
            <a:off x="1187624" y="5290664"/>
            <a:ext cx="2448272" cy="369332"/>
          </a:xfrm>
          <a:prstGeom prst="rect">
            <a:avLst/>
          </a:prstGeom>
          <a:noFill/>
        </p:spPr>
        <p:txBody>
          <a:bodyPr wrap="square" rtlCol="0">
            <a:spAutoFit/>
          </a:bodyPr>
          <a:lstStyle/>
          <a:p>
            <a:r>
              <a:rPr lang="en-GB" dirty="0"/>
              <a:t>Key stage One</a:t>
            </a:r>
          </a:p>
        </p:txBody>
      </p:sp>
      <p:sp>
        <p:nvSpPr>
          <p:cNvPr id="20" name="TextBox 19">
            <a:hlinkClick r:id="rId6" action="ppaction://hlinksldjump"/>
            <a:extLst>
              <a:ext uri="{FF2B5EF4-FFF2-40B4-BE49-F238E27FC236}">
                <a16:creationId xmlns:a16="http://schemas.microsoft.com/office/drawing/2014/main" id="{077CEEA0-6763-45F5-9473-6674F6478269}"/>
              </a:ext>
            </a:extLst>
          </p:cNvPr>
          <p:cNvSpPr txBox="1"/>
          <p:nvPr/>
        </p:nvSpPr>
        <p:spPr>
          <a:xfrm>
            <a:off x="5886825" y="5211361"/>
            <a:ext cx="2448272" cy="369332"/>
          </a:xfrm>
          <a:prstGeom prst="rect">
            <a:avLst/>
          </a:prstGeom>
          <a:noFill/>
        </p:spPr>
        <p:txBody>
          <a:bodyPr wrap="square" rtlCol="0">
            <a:spAutoFit/>
          </a:bodyPr>
          <a:lstStyle/>
          <a:p>
            <a:r>
              <a:rPr lang="en-GB" dirty="0"/>
              <a:t>Key </a:t>
            </a:r>
            <a:r>
              <a:rPr lang="en-GB" dirty="0">
                <a:hlinkClick r:id="rId6" action="ppaction://hlinksldjump"/>
              </a:rPr>
              <a:t>stage</a:t>
            </a:r>
            <a:r>
              <a:rPr lang="en-GB" dirty="0"/>
              <a:t> Two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l" eaLnBrk="1" hangingPunct="1"/>
            <a:r>
              <a:rPr lang="en-GB" altLang="en-US" sz="3600" dirty="0"/>
              <a:t>Understanding and Using Calculations</a:t>
            </a:r>
          </a:p>
        </p:txBody>
      </p:sp>
      <p:sp>
        <p:nvSpPr>
          <p:cNvPr id="3" name="Subtitle 2"/>
          <p:cNvSpPr>
            <a:spLocks noGrp="1"/>
          </p:cNvSpPr>
          <p:nvPr>
            <p:ph idx="1"/>
          </p:nvPr>
        </p:nvSpPr>
        <p:spPr/>
        <p:txBody>
          <a:bodyPr/>
          <a:lstStyle/>
          <a:p>
            <a:pPr algn="l" eaLnBrk="1" hangingPunct="1">
              <a:spcBef>
                <a:spcPts val="600"/>
              </a:spcBef>
              <a:spcAft>
                <a:spcPts val="600"/>
              </a:spcAft>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For all calculations, children need to:</a:t>
            </a: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Understand the = sign as </a:t>
            </a:r>
            <a:r>
              <a:rPr lang="en-US" sz="2400" b="1" cap="none" dirty="0">
                <a:solidFill>
                  <a:schemeClr val="tx1"/>
                </a:solidFill>
                <a:latin typeface="Calibri" panose="020F0502020204030204" pitchFamily="34" charset="0"/>
                <a:ea typeface="MS PGothic" pitchFamily="34" charset="-128"/>
                <a:cs typeface="Calibri" panose="020F0502020204030204" pitchFamily="34" charset="0"/>
              </a:rPr>
              <a:t>is the same as</a:t>
            </a:r>
            <a:r>
              <a:rPr lang="en-US" sz="2400" cap="none" dirty="0">
                <a:solidFill>
                  <a:schemeClr val="tx1"/>
                </a:solidFill>
                <a:latin typeface="Calibri" panose="020F0502020204030204" pitchFamily="34" charset="0"/>
                <a:ea typeface="MS PGothic" pitchFamily="34" charset="-128"/>
                <a:cs typeface="Calibri" panose="020F0502020204030204" pitchFamily="34" charset="0"/>
              </a:rPr>
              <a:t>, as well as</a:t>
            </a:r>
            <a:r>
              <a:rPr lang="en-US" sz="2400" b="1" cap="none" dirty="0">
                <a:solidFill>
                  <a:srgbClr val="FF0000"/>
                </a:solidFill>
                <a:latin typeface="Calibri" panose="020F0502020204030204" pitchFamily="34" charset="0"/>
                <a:ea typeface="MS PGothic" pitchFamily="34" charset="-128"/>
                <a:cs typeface="Calibri" panose="020F0502020204030204" pitchFamily="34" charset="0"/>
              </a:rPr>
              <a:t> </a:t>
            </a:r>
            <a:r>
              <a:rPr lang="en-US" sz="2400" cap="none" dirty="0">
                <a:solidFill>
                  <a:schemeClr val="accent4"/>
                </a:solidFill>
                <a:latin typeface="Calibri" panose="020F0502020204030204" pitchFamily="34" charset="0"/>
                <a:ea typeface="MS PGothic" pitchFamily="34" charset="-128"/>
                <a:cs typeface="Calibri" panose="020F0502020204030204" pitchFamily="34" charset="0"/>
              </a:rPr>
              <a:t>makes</a:t>
            </a:r>
            <a:r>
              <a:rPr lang="en-US" sz="2400" cap="none" dirty="0">
                <a:solidFill>
                  <a:schemeClr val="tx1"/>
                </a:solidFill>
                <a:latin typeface="Calibri" panose="020F0502020204030204" pitchFamily="34" charset="0"/>
                <a:ea typeface="MS PGothic" pitchFamily="34" charset="-128"/>
                <a:cs typeface="Calibri" panose="020F0502020204030204" pitchFamily="34" charset="0"/>
              </a:rPr>
              <a:t>.</a:t>
            </a:r>
          </a:p>
          <a:p>
            <a:pPr marL="0" indent="0" algn="l" eaLnBrk="1" hangingPunct="1">
              <a:spcBef>
                <a:spcPts val="600"/>
              </a:spcBef>
              <a:spcAft>
                <a:spcPts val="600"/>
              </a:spcAft>
              <a:buNone/>
              <a:defRPr/>
            </a:pPr>
            <a:endParaRPr lang="en-US" sz="2400" cap="none" dirty="0">
              <a:solidFill>
                <a:schemeClr val="tx1"/>
              </a:solidFill>
              <a:latin typeface="Calibri" panose="020F0502020204030204" pitchFamily="34" charset="0"/>
              <a:ea typeface="MS PGothic" pitchFamily="34" charset="-128"/>
              <a:cs typeface="Calibri" panose="020F0502020204030204" pitchFamily="34" charset="0"/>
            </a:endParaRP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See calculations where the equals sign is in different positions, e.g. 3 + 2 = 5 and 5 = 7 - 2.</a:t>
            </a:r>
          </a:p>
          <a:p>
            <a:pPr marL="0" indent="0" algn="l" eaLnBrk="1" hangingPunct="1">
              <a:spcBef>
                <a:spcPts val="600"/>
              </a:spcBef>
              <a:spcAft>
                <a:spcPts val="600"/>
              </a:spcAft>
              <a:buNone/>
              <a:defRPr/>
            </a:pPr>
            <a:endParaRPr lang="en-US" sz="2400" cap="none" dirty="0">
              <a:solidFill>
                <a:schemeClr val="tx1"/>
              </a:solidFill>
              <a:latin typeface="Calibri" panose="020F0502020204030204" pitchFamily="34" charset="0"/>
              <a:ea typeface="MS PGothic" pitchFamily="34" charset="-128"/>
              <a:cs typeface="Calibri" panose="020F0502020204030204" pitchFamily="34" charset="0"/>
            </a:endParaRPr>
          </a:p>
          <a:p>
            <a:pPr marL="342900" indent="-342900" algn="l" eaLnBrk="1" hangingPunct="1">
              <a:spcBef>
                <a:spcPts val="600"/>
              </a:spcBef>
              <a:spcAft>
                <a:spcPts val="600"/>
              </a:spcAft>
              <a:buFont typeface="Arial" pitchFamily="34" charset="0"/>
              <a:buChar char="•"/>
              <a:defRPr/>
            </a:pPr>
            <a:r>
              <a:rPr lang="en-US" sz="2400" cap="none" dirty="0">
                <a:solidFill>
                  <a:schemeClr val="tx1"/>
                </a:solidFill>
                <a:latin typeface="Calibri" panose="020F0502020204030204" pitchFamily="34" charset="0"/>
                <a:ea typeface="MS PGothic" pitchFamily="34" charset="-128"/>
                <a:cs typeface="Calibri" panose="020F0502020204030204" pitchFamily="34" charset="0"/>
              </a:rPr>
              <a:t>Approximate before calculating and check whether their answer is reasonable.</a:t>
            </a:r>
          </a:p>
          <a:p>
            <a:pPr marL="342900" indent="-342900" algn="l" eaLnBrk="1" hangingPunct="1">
              <a:spcBef>
                <a:spcPts val="600"/>
              </a:spcBef>
              <a:spcAft>
                <a:spcPts val="600"/>
              </a:spcAft>
              <a:buFont typeface="Arial" pitchFamily="34" charset="0"/>
              <a:buChar char="•"/>
              <a:defRPr/>
            </a:pPr>
            <a:endParaRPr lang="en-US" sz="2400" dirty="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GB" altLang="en-US" sz="3600"/>
              <a:t>Addition</a:t>
            </a:r>
          </a:p>
        </p:txBody>
      </p:sp>
      <p:sp>
        <p:nvSpPr>
          <p:cNvPr id="6" name="Content Placeholder 2"/>
          <p:cNvSpPr>
            <a:spLocks noGrp="1"/>
          </p:cNvSpPr>
          <p:nvPr>
            <p:ph idx="1"/>
          </p:nvPr>
        </p:nvSpPr>
        <p:spPr/>
        <p:txBody>
          <a:bodyPr>
            <a:normAutofit fontScale="92500"/>
          </a:bodyPr>
          <a:lstStyle/>
          <a:p>
            <a:pPr algn="l" eaLnBrk="1" fontAlgn="auto" hangingPunct="1">
              <a:spcBef>
                <a:spcPts val="600"/>
              </a:spcBef>
              <a:spcAft>
                <a:spcPts val="600"/>
              </a:spcAft>
              <a:defRPr/>
            </a:pPr>
            <a:r>
              <a:rPr lang="en-GB" sz="2400" dirty="0">
                <a:solidFill>
                  <a:sysClr val="windowText" lastClr="000000"/>
                </a:solidFill>
                <a:ea typeface="MS PGothic" pitchFamily="34" charset="-128"/>
              </a:rPr>
              <a:t>Children need to understand the concept of addition, that it is: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Combining two or more groups to give a total or sum</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Increasing an amount</a:t>
            </a:r>
          </a:p>
          <a:p>
            <a:pPr marL="342900" indent="-342900" algn="l" eaLnBrk="1" fontAlgn="auto" hangingPunct="1">
              <a:spcBef>
                <a:spcPts val="600"/>
              </a:spcBef>
              <a:spcAft>
                <a:spcPts val="600"/>
              </a:spcAft>
              <a:buFont typeface="Arial" pitchFamily="34" charset="0"/>
              <a:buChar char="•"/>
              <a:defRPr/>
            </a:pPr>
            <a:endParaRPr lang="en-GB" sz="2400" dirty="0">
              <a:solidFill>
                <a:sysClr val="windowText" lastClr="000000"/>
              </a:solidFill>
              <a:ea typeface="MS PGothic" pitchFamily="34" charset="-128"/>
            </a:endParaRPr>
          </a:p>
          <a:p>
            <a:pPr algn="l" eaLnBrk="1" fontAlgn="auto" hangingPunct="1">
              <a:spcBef>
                <a:spcPts val="600"/>
              </a:spcBef>
              <a:spcAft>
                <a:spcPts val="600"/>
              </a:spcAft>
              <a:defRPr/>
            </a:pPr>
            <a:r>
              <a:rPr lang="en-GB" sz="2400" dirty="0">
                <a:solidFill>
                  <a:sysClr val="windowText" lastClr="000000"/>
                </a:solidFill>
                <a:ea typeface="MS PGothic" pitchFamily="34" charset="-128"/>
              </a:rPr>
              <a:t>They also need to understand and work with certain principles:</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Inverse of subtraction</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Commutative i.e. 5 + 3 = 3 + 5</a:t>
            </a:r>
          </a:p>
          <a:p>
            <a:pPr marL="342900" indent="-342900" algn="l" eaLnBrk="1" fontAlgn="auto" hangingPunct="1">
              <a:spcBef>
                <a:spcPts val="600"/>
              </a:spcBef>
              <a:spcAft>
                <a:spcPts val="600"/>
              </a:spcAft>
              <a:buFont typeface="Arial" pitchFamily="34" charset="0"/>
              <a:buChar char="•"/>
              <a:defRPr/>
            </a:pPr>
            <a:r>
              <a:rPr lang="en-GB" sz="2400" b="1" dirty="0">
                <a:solidFill>
                  <a:sysClr val="windowText" lastClr="000000"/>
                </a:solidFill>
                <a:ea typeface="MS PGothic" pitchFamily="34" charset="-128"/>
              </a:rPr>
              <a:t>Associative i.e. 5 + 3 + 7 = 5 + (3 + 7)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EF89-1F73-475A-80B5-7FB0A5BE633B}"/>
              </a:ext>
            </a:extLst>
          </p:cNvPr>
          <p:cNvSpPr>
            <a:spLocks noGrp="1"/>
          </p:cNvSpPr>
          <p:nvPr>
            <p:ph type="title" idx="4294967295"/>
          </p:nvPr>
        </p:nvSpPr>
        <p:spPr>
          <a:xfrm>
            <a:off x="179512" y="-531440"/>
            <a:ext cx="7543800" cy="1449387"/>
          </a:xfrm>
        </p:spPr>
        <p:txBody>
          <a:bodyPr/>
          <a:lstStyle/>
          <a:p>
            <a:r>
              <a:rPr lang="en-GB" dirty="0"/>
              <a:t>Progression</a:t>
            </a:r>
          </a:p>
        </p:txBody>
      </p:sp>
      <p:graphicFrame>
        <p:nvGraphicFramePr>
          <p:cNvPr id="6" name="Table 5">
            <a:extLst>
              <a:ext uri="{FF2B5EF4-FFF2-40B4-BE49-F238E27FC236}">
                <a16:creationId xmlns:a16="http://schemas.microsoft.com/office/drawing/2014/main" id="{100D7DB3-4D1D-47D8-B26F-47C883F45251}"/>
              </a:ext>
            </a:extLst>
          </p:cNvPr>
          <p:cNvGraphicFramePr>
            <a:graphicFrameLocks noGrp="1"/>
          </p:cNvGraphicFramePr>
          <p:nvPr>
            <p:extLst>
              <p:ext uri="{D42A27DB-BD31-4B8C-83A1-F6EECF244321}">
                <p14:modId xmlns:p14="http://schemas.microsoft.com/office/powerpoint/2010/main" val="3830039322"/>
              </p:ext>
            </p:extLst>
          </p:nvPr>
        </p:nvGraphicFramePr>
        <p:xfrm>
          <a:off x="467544" y="917948"/>
          <a:ext cx="8424936" cy="5442195"/>
        </p:xfrm>
        <a:graphic>
          <a:graphicData uri="http://schemas.openxmlformats.org/drawingml/2006/table">
            <a:tbl>
              <a:tblPr firstRow="1" firstCol="1" bandRow="1"/>
              <a:tblGrid>
                <a:gridCol w="864096">
                  <a:extLst>
                    <a:ext uri="{9D8B030D-6E8A-4147-A177-3AD203B41FA5}">
                      <a16:colId xmlns:a16="http://schemas.microsoft.com/office/drawing/2014/main" val="3400668801"/>
                    </a:ext>
                  </a:extLst>
                </a:gridCol>
                <a:gridCol w="2520280">
                  <a:extLst>
                    <a:ext uri="{9D8B030D-6E8A-4147-A177-3AD203B41FA5}">
                      <a16:colId xmlns:a16="http://schemas.microsoft.com/office/drawing/2014/main" val="1713088032"/>
                    </a:ext>
                  </a:extLst>
                </a:gridCol>
                <a:gridCol w="2520280">
                  <a:extLst>
                    <a:ext uri="{9D8B030D-6E8A-4147-A177-3AD203B41FA5}">
                      <a16:colId xmlns:a16="http://schemas.microsoft.com/office/drawing/2014/main" val="950665256"/>
                    </a:ext>
                  </a:extLst>
                </a:gridCol>
                <a:gridCol w="2520280">
                  <a:extLst>
                    <a:ext uri="{9D8B030D-6E8A-4147-A177-3AD203B41FA5}">
                      <a16:colId xmlns:a16="http://schemas.microsoft.com/office/drawing/2014/main" val="2741671364"/>
                    </a:ext>
                  </a:extLst>
                </a:gridCol>
              </a:tblGrid>
              <a:tr h="549967">
                <a:tc>
                  <a:txBody>
                    <a:bodyPr/>
                    <a:lstStyle/>
                    <a:p>
                      <a:pPr>
                        <a:lnSpc>
                          <a:spcPct val="115000"/>
                        </a:lnSpc>
                        <a:spcAft>
                          <a:spcPts val="3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EYFS</a:t>
                      </a:r>
                    </a:p>
                  </a:txBody>
                  <a:tcPr marL="38390" marR="38390" marT="9953" marB="99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Year 1</a:t>
                      </a:r>
                    </a:p>
                  </a:txBody>
                  <a:tcPr marL="38390" marR="38390" marT="9953" marB="99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3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Year 2</a:t>
                      </a:r>
                    </a:p>
                  </a:txBody>
                  <a:tcPr marL="38390" marR="38390" marT="9953" marB="99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9036884"/>
                  </a:ext>
                </a:extLst>
              </a:tr>
              <a:tr h="1505924">
                <a:tc>
                  <a:txBody>
                    <a:bodyPr/>
                    <a:lstStyle/>
                    <a:p>
                      <a:pPr algn="ctr">
                        <a:lnSpc>
                          <a:spcPct val="115000"/>
                        </a:lnSpc>
                        <a:spcAft>
                          <a:spcPts val="300"/>
                        </a:spcAft>
                      </a:pPr>
                      <a:r>
                        <a:rPr lang="en-GB" sz="1200" b="1" kern="1200" dirty="0">
                          <a:solidFill>
                            <a:schemeClr val="tx1"/>
                          </a:solidFill>
                          <a:effectLst/>
                          <a:latin typeface="Calibri" panose="020F0502020204030204" pitchFamily="34" charset="0"/>
                          <a:ea typeface="+mn-ea"/>
                          <a:cs typeface="Calibri" panose="020F0502020204030204" pitchFamily="34" charset="0"/>
                        </a:rPr>
                        <a:t>Addition and subtraction facts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i="1">
                          <a:solidFill>
                            <a:srgbClr val="000000"/>
                          </a:solidFill>
                          <a:effectLst/>
                          <a:latin typeface="Calibri" panose="020F0502020204030204" pitchFamily="34" charset="0"/>
                          <a:ea typeface="Calibri" panose="020F0502020204030204" pitchFamily="34" charset="0"/>
                          <a:cs typeface="Calibri" panose="020F0502020204030204" pitchFamily="34" charset="0"/>
                        </a:rPr>
                        <a:t>Know number bonds to 10</a:t>
                      </a:r>
                      <a:endParaRPr lang="en-GB" sz="140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Represent and use number bonds and related subtraction facts within 20</a:t>
                      </a:r>
                      <a:endParaRPr lang="en-GB" sz="140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Recall and use addition and subtraction facts to 20 fluently, and derive and use related facts up to 100</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Recall and use number bonds for multiples of 5 totalling 60 (to support telling time to nearest 5 minutes)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471180"/>
                  </a:ext>
                </a:extLst>
              </a:tr>
              <a:tr h="2831425">
                <a:tc>
                  <a:txBody>
                    <a:bodyPr/>
                    <a:lstStyle/>
                    <a:p>
                      <a:pPr marL="0" marR="0" lvl="0" indent="0" algn="ctr" defTabSz="914400" rtl="0" eaLnBrk="1" fontAlgn="auto" latinLnBrk="0" hangingPunct="1">
                        <a:lnSpc>
                          <a:spcPct val="115000"/>
                        </a:lnSpc>
                        <a:spcBef>
                          <a:spcPts val="0"/>
                        </a:spcBef>
                        <a:spcAft>
                          <a:spcPts val="300"/>
                        </a:spcAft>
                        <a:buClrTx/>
                        <a:buSzTx/>
                        <a:buFontTx/>
                        <a:buNone/>
                        <a:tabLst/>
                        <a:defRPr/>
                      </a:pPr>
                      <a:r>
                        <a:rPr lang="en-GB" sz="1400" b="1" kern="1200" dirty="0">
                          <a:solidFill>
                            <a:schemeClr val="tx1"/>
                          </a:solidFill>
                          <a:effectLst/>
                          <a:latin typeface="Calibri" panose="020F0502020204030204" pitchFamily="34" charset="0"/>
                          <a:ea typeface="+mn-ea"/>
                          <a:cs typeface="Calibri" panose="020F0502020204030204" pitchFamily="34" charset="0"/>
                        </a:rPr>
                        <a:t>Mental methods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quantities and objects, they add and subtract two single-digit numbers and count on or back to find the answer</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 and subtract one-digit and two-digit numbers to 20, including zero </a:t>
                      </a:r>
                      <a:r>
                        <a:rPr lang="en-GB"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concrete objects and pictorial representations)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 and subtract numbers using concrete objects, pictorial representations,  and mentally, including:</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two-digit number and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ones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two-digit number and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tens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two two-digit numbers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3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adding three one-digit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numbers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38390" marR="38390" marT="9953" marB="99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232565"/>
                  </a:ext>
                </a:extLst>
              </a:tr>
            </a:tbl>
          </a:graphicData>
        </a:graphic>
      </p:graphicFrame>
    </p:spTree>
    <p:extLst>
      <p:ext uri="{BB962C8B-B14F-4D97-AF65-F5344CB8AC3E}">
        <p14:creationId xmlns:p14="http://schemas.microsoft.com/office/powerpoint/2010/main" val="2316360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1450</TotalTime>
  <Words>2069</Words>
  <Application>Microsoft Office PowerPoint</Application>
  <PresentationFormat>On-screen Show (4:3)</PresentationFormat>
  <Paragraphs>323</Paragraphs>
  <Slides>53</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Ｐゴシック</vt:lpstr>
      <vt:lpstr>ＭＳ Ｐゴシック</vt:lpstr>
      <vt:lpstr>Arial</vt:lpstr>
      <vt:lpstr>Calibri</vt:lpstr>
      <vt:lpstr>Calibri Light</vt:lpstr>
      <vt:lpstr>Corbel</vt:lpstr>
      <vt:lpstr>SassoonCRInfantMedium</vt:lpstr>
      <vt:lpstr>Times New Roman</vt:lpstr>
      <vt:lpstr>Wingdings</vt:lpstr>
      <vt:lpstr>Retrospect</vt:lpstr>
      <vt:lpstr>Maths Parent Workshop   Thursday January 25th 2018</vt:lpstr>
      <vt:lpstr>Key Aims</vt:lpstr>
      <vt:lpstr>The National Curriculum for Mathematics aims to ensure that all pupils:</vt:lpstr>
      <vt:lpstr>Putting it all together</vt:lpstr>
      <vt:lpstr>Building Mathematical Concepts Three stages</vt:lpstr>
      <vt:lpstr>Progression in Calculations </vt:lpstr>
      <vt:lpstr>Understanding and Using Calculations</vt:lpstr>
      <vt:lpstr>Addition</vt:lpstr>
      <vt:lpstr>Progression</vt:lpstr>
      <vt:lpstr>Counting All</vt:lpstr>
      <vt:lpstr>From Counting All to Counting On</vt:lpstr>
      <vt:lpstr>Adding Two Digit Numbers</vt:lpstr>
      <vt:lpstr>Adding Two Digit Numbers</vt:lpstr>
      <vt:lpstr>Subtraction</vt:lpstr>
      <vt:lpstr>Taking Away</vt:lpstr>
      <vt:lpstr>Taking Away Two Digit Numbers</vt:lpstr>
      <vt:lpstr>Taking Away Two Digit Numbers</vt:lpstr>
      <vt:lpstr>Taking Away Two Digit Numbers (Exchange)</vt:lpstr>
      <vt:lpstr>Taking Away Two Digit Numbers (Exchange)</vt:lpstr>
      <vt:lpstr>Finding the Difference (Counting Back)</vt:lpstr>
      <vt:lpstr>Finding the Difference (Counting On)</vt:lpstr>
      <vt:lpstr>Finding the Difference (Counting On)</vt:lpstr>
      <vt:lpstr>Activities</vt:lpstr>
      <vt:lpstr>Application</vt:lpstr>
      <vt:lpstr>Key Stage 2</vt:lpstr>
      <vt:lpstr>Understanding and Using Calculations</vt:lpstr>
      <vt:lpstr>Addition</vt:lpstr>
      <vt:lpstr>Progression</vt:lpstr>
      <vt:lpstr>Adding Two Digit Numbers</vt:lpstr>
      <vt:lpstr>Adding Two Digit Numbers</vt:lpstr>
      <vt:lpstr>Adding Three Digit Numbers</vt:lpstr>
      <vt:lpstr>Beginning Column Addition</vt:lpstr>
      <vt:lpstr>Continuing Column Addition</vt:lpstr>
      <vt:lpstr>Efficient Column Addition</vt:lpstr>
      <vt:lpstr>Subtraction</vt:lpstr>
      <vt:lpstr>Taking Away Two Digit Numbers</vt:lpstr>
      <vt:lpstr>Taking Away Two Digit Numbers</vt:lpstr>
      <vt:lpstr>Taking Away Two Digit Numbers (Exchange)</vt:lpstr>
      <vt:lpstr>Taking Away Two Digit Numbers (Exchange)</vt:lpstr>
      <vt:lpstr>Beginning Column Subtraction</vt:lpstr>
      <vt:lpstr>PowerPoint Presentation</vt:lpstr>
      <vt:lpstr>Beginning Column Subtraction (Exchange)</vt:lpstr>
      <vt:lpstr>PowerPoint Presentation</vt:lpstr>
      <vt:lpstr>Continuing Column Subtraction</vt:lpstr>
      <vt:lpstr>Efficient Decomposition</vt:lpstr>
      <vt:lpstr>Finding the Difference (Counting Back)</vt:lpstr>
      <vt:lpstr>Finding the Difference (Counting On)</vt:lpstr>
      <vt:lpstr>Finding the Difference (Counting On)</vt:lpstr>
      <vt:lpstr>Moving on to Number lines</vt:lpstr>
      <vt:lpstr>Consolidating Number Lines</vt:lpstr>
      <vt:lpstr>Activities</vt:lpstr>
      <vt:lpstr>Application</vt:lpstr>
      <vt:lpstr>Key Messages</vt:lpstr>
    </vt:vector>
  </TitlesOfParts>
  <Company>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Uses of Mathematics Inside and Out</dc:title>
  <dc:creator>Learning Excellence</dc:creator>
  <cp:lastModifiedBy>Sarah</cp:lastModifiedBy>
  <cp:revision>95</cp:revision>
  <dcterms:created xsi:type="dcterms:W3CDTF">2012-02-22T10:41:03Z</dcterms:created>
  <dcterms:modified xsi:type="dcterms:W3CDTF">2018-11-07T21:00:22Z</dcterms:modified>
</cp:coreProperties>
</file>