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308" r:id="rId4"/>
    <p:sldId id="309" r:id="rId5"/>
    <p:sldId id="257" r:id="rId6"/>
    <p:sldId id="258" r:id="rId7"/>
    <p:sldId id="259" r:id="rId8"/>
    <p:sldId id="260" r:id="rId9"/>
    <p:sldId id="261" r:id="rId10"/>
    <p:sldId id="310" r:id="rId11"/>
    <p:sldId id="262" r:id="rId12"/>
    <p:sldId id="263" r:id="rId13"/>
    <p:sldId id="265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5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12" r:id="rId47"/>
    <p:sldId id="311" r:id="rId48"/>
    <p:sldId id="313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1B6F1F7-40DB-4095-8C2A-D17D59A8B985}" type="datetimeFigureOut">
              <a:rPr lang="en-US" smtClean="0"/>
              <a:pPr/>
              <a:t>11/5/2018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7E95184-6EA9-472C-BDD7-492F9D3F43A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400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629168"/>
          </a:xfrm>
        </p:spPr>
        <p:txBody>
          <a:bodyPr>
            <a:noAutofit/>
          </a:bodyPr>
          <a:lstStyle/>
          <a:p>
            <a:pPr algn="ctr"/>
            <a:r>
              <a:rPr lang="en-GB" sz="9600" dirty="0" smtClean="0">
                <a:latin typeface="Tempus Sans ITC" pitchFamily="82" charset="0"/>
              </a:rPr>
              <a:t>Cardiff </a:t>
            </a:r>
            <a:br>
              <a:rPr lang="en-GB" sz="9600" dirty="0" smtClean="0">
                <a:latin typeface="Tempus Sans ITC" pitchFamily="82" charset="0"/>
              </a:rPr>
            </a:br>
            <a:r>
              <a:rPr lang="en-GB" sz="9600" dirty="0" smtClean="0">
                <a:latin typeface="Tempus Sans ITC" pitchFamily="82" charset="0"/>
              </a:rPr>
              <a:t>Year 6</a:t>
            </a:r>
            <a:br>
              <a:rPr lang="en-GB" sz="9600" dirty="0" smtClean="0">
                <a:latin typeface="Tempus Sans ITC" pitchFamily="82" charset="0"/>
              </a:rPr>
            </a:br>
            <a:r>
              <a:rPr lang="en-GB" sz="9600" dirty="0" smtClean="0">
                <a:latin typeface="Tempus Sans ITC" pitchFamily="82" charset="0"/>
              </a:rPr>
              <a:t>2018</a:t>
            </a:r>
            <a:endParaRPr lang="en-GB" sz="96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ki-server01\elkisxk\My Pictures\Cardiff 2018\From phone\IMG_36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0" y="285728"/>
            <a:ext cx="3048000" cy="4064000"/>
          </a:xfrm>
          <a:prstGeom prst="rect">
            <a:avLst/>
          </a:prstGeom>
          <a:noFill/>
        </p:spPr>
      </p:pic>
      <p:pic>
        <p:nvPicPr>
          <p:cNvPr id="4102" name="Picture 6" descr="\\ki-server01\elkisxk\My Pictures\Cardiff 2018\From phone\IMG_36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3048000" cy="4064000"/>
          </a:xfrm>
          <a:prstGeom prst="rect">
            <a:avLst/>
          </a:prstGeom>
          <a:noFill/>
        </p:spPr>
      </p:pic>
      <p:pic>
        <p:nvPicPr>
          <p:cNvPr id="4103" name="Picture 7" descr="\\ki-server01\elkisxk\My Pictures\Cardiff 2018\From phone\IMG_36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500438"/>
            <a:ext cx="4064000" cy="304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57554" y="928670"/>
            <a:ext cx="2428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Tempus Sans ITC" pitchFamily="82" charset="0"/>
              </a:rPr>
              <a:t>Y </a:t>
            </a:r>
            <a:r>
              <a:rPr lang="en-GB" sz="5400" dirty="0" err="1" smtClean="0">
                <a:latin typeface="Tempus Sans ITC" pitchFamily="82" charset="0"/>
              </a:rPr>
              <a:t>Senedd</a:t>
            </a:r>
            <a:endParaRPr lang="en-GB" sz="54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M_0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432801" cy="6324601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M_07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480326" cy="5610244"/>
          </a:xfrm>
        </p:spPr>
      </p:pic>
      <p:sp>
        <p:nvSpPr>
          <p:cNvPr id="5" name="TextBox 4"/>
          <p:cNvSpPr txBox="1"/>
          <p:nvPr/>
        </p:nvSpPr>
        <p:spPr>
          <a:xfrm>
            <a:off x="2000232" y="214290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err="1" smtClean="0">
                <a:latin typeface="Tempus Sans ITC" pitchFamily="82" charset="0"/>
              </a:rPr>
              <a:t>Bae</a:t>
            </a:r>
            <a:r>
              <a:rPr lang="en-GB" sz="5400" dirty="0" smtClean="0">
                <a:latin typeface="Tempus Sans ITC" pitchFamily="82" charset="0"/>
              </a:rPr>
              <a:t> </a:t>
            </a:r>
            <a:r>
              <a:rPr lang="en-GB" sz="5400" dirty="0" err="1" smtClean="0">
                <a:latin typeface="Tempus Sans ITC" pitchFamily="82" charset="0"/>
              </a:rPr>
              <a:t>Caerdydd</a:t>
            </a:r>
            <a:endParaRPr lang="en-GB" sz="54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57290" y="0"/>
            <a:ext cx="678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Tempus Sans ITC" pitchFamily="82" charset="0"/>
              </a:rPr>
              <a:t>Speedboat ride</a:t>
            </a:r>
            <a:endParaRPr lang="en-GB" sz="5400" b="1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Queenswood</a:t>
            </a:r>
            <a:r>
              <a:rPr lang="en-GB" dirty="0" smtClean="0"/>
              <a:t> – first stop!!</a:t>
            </a:r>
            <a:endParaRPr lang="en-GB" dirty="0"/>
          </a:p>
        </p:txBody>
      </p:sp>
      <p:pic>
        <p:nvPicPr>
          <p:cNvPr id="1026" name="Picture 2" descr="\\ki-server01\elkisxk\My Pictures\Cardiff 2018\From phone\IMG_35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097881"/>
            <a:ext cx="3048000" cy="406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21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Tempus Sans ITC" pitchFamily="82" charset="0"/>
              </a:rPr>
              <a:t>Principality Stadium</a:t>
            </a:r>
            <a:endParaRPr lang="en-GB" sz="5400" b="1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Royal Mint</a:t>
            </a:r>
            <a:endParaRPr lang="en-GB" dirty="0"/>
          </a:p>
        </p:txBody>
      </p:sp>
      <p:pic>
        <p:nvPicPr>
          <p:cNvPr id="2050" name="Picture 2" descr="\\ki-server01\elkisxk\My Pictures\Cardiff 2018\From phone\IMG_35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097881"/>
            <a:ext cx="3048000" cy="406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St </a:t>
            </a:r>
            <a:r>
              <a:rPr lang="en-GB" dirty="0" err="1" smtClean="0"/>
              <a:t>Fagans</a:t>
            </a:r>
            <a:endParaRPr lang="en-GB" dirty="0"/>
          </a:p>
        </p:txBody>
      </p:sp>
      <p:pic>
        <p:nvPicPr>
          <p:cNvPr id="3074" name="Picture 2" descr="\\ki-server01\elkisxk\My Pictures\Cardiff 2018\From phone\IMG_35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214554"/>
            <a:ext cx="3048000" cy="4064000"/>
          </a:xfrm>
          <a:prstGeom prst="rect">
            <a:avLst/>
          </a:prstGeom>
          <a:noFill/>
        </p:spPr>
      </p:pic>
      <p:pic>
        <p:nvPicPr>
          <p:cNvPr id="3075" name="Picture 3" descr="\\ki-server01\elkisxk\My Pictures\Cardiff 2018\From phone\IMG_35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214554"/>
            <a:ext cx="3048000" cy="406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_07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00042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Tempus Sans ITC" pitchFamily="82" charset="0"/>
              </a:rPr>
              <a:t>Leaving The </a:t>
            </a:r>
            <a:r>
              <a:rPr lang="en-GB" sz="5400" b="1" dirty="0" err="1" smtClean="0">
                <a:latin typeface="Tempus Sans ITC" pitchFamily="82" charset="0"/>
              </a:rPr>
              <a:t>Urdd</a:t>
            </a:r>
            <a:endParaRPr lang="en-GB" sz="5400" b="1" dirty="0">
              <a:latin typeface="Tempus Sans ITC" pitchFamily="82" charset="0"/>
            </a:endParaRPr>
          </a:p>
        </p:txBody>
      </p:sp>
      <p:pic>
        <p:nvPicPr>
          <p:cNvPr id="6146" name="Picture 2" descr="\\ki-server01\elkisxk\My Pictures\Cardiff 2018\From phone\IMG_36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500174"/>
            <a:ext cx="3714776" cy="49530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ki-server01\elkisxk\My Pictures\Cardiff 2018\From phone\IMG_36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1" y="1643050"/>
            <a:ext cx="3583785" cy="4778380"/>
          </a:xfrm>
          <a:prstGeom prst="rect">
            <a:avLst/>
          </a:prstGeom>
          <a:noFill/>
        </p:spPr>
      </p:pic>
      <p:pic>
        <p:nvPicPr>
          <p:cNvPr id="5123" name="Picture 3" descr="\\ki-server01\elkisxk\My Pictures\Cardiff 2018\From phone\IMG_36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658897"/>
            <a:ext cx="3571900" cy="47625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500042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Tempus Sans ITC" pitchFamily="82" charset="0"/>
              </a:rPr>
              <a:t>Big Pit</a:t>
            </a:r>
            <a:endParaRPr lang="en-GB" sz="5400" b="1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ki-server01\elkisxk\My Pictures\Cardiff 2018\From phone\IMG_36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214554"/>
            <a:ext cx="3048000" cy="406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00042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latin typeface="Tempus Sans ITC" pitchFamily="82" charset="0"/>
              </a:rPr>
              <a:t>Nearly home!!</a:t>
            </a:r>
            <a:endParaRPr lang="en-GB" sz="5400" b="1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57166"/>
            <a:ext cx="778674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 smtClean="0">
                <a:latin typeface="Tempus Sans ITC" pitchFamily="82" charset="0"/>
              </a:rPr>
              <a:t>We all had a fantastic time in </a:t>
            </a:r>
            <a:r>
              <a:rPr lang="en-GB" sz="9600" b="1" dirty="0" err="1" smtClean="0">
                <a:latin typeface="Tempus Sans ITC" pitchFamily="82" charset="0"/>
              </a:rPr>
              <a:t>Bae</a:t>
            </a:r>
            <a:r>
              <a:rPr lang="en-GB" sz="9600" b="1" dirty="0" smtClean="0">
                <a:latin typeface="Tempus Sans ITC" pitchFamily="82" charset="0"/>
              </a:rPr>
              <a:t> </a:t>
            </a:r>
            <a:r>
              <a:rPr lang="en-GB" sz="9600" b="1" dirty="0" err="1">
                <a:latin typeface="Tempus Sans ITC" pitchFamily="82" charset="0"/>
              </a:rPr>
              <a:t>C</a:t>
            </a:r>
            <a:r>
              <a:rPr lang="en-GB" sz="9600" b="1" dirty="0" err="1" smtClean="0">
                <a:latin typeface="Tempus Sans ITC" pitchFamily="82" charset="0"/>
              </a:rPr>
              <a:t>aerdydd</a:t>
            </a:r>
            <a:r>
              <a:rPr lang="en-GB" sz="9600" b="1" dirty="0" smtClean="0">
                <a:latin typeface="Tempus Sans ITC" pitchFamily="82" charset="0"/>
              </a:rPr>
              <a:t>!!!</a:t>
            </a:r>
            <a:endParaRPr lang="en-GB" sz="9600" b="1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ki-server01\elkisxk\My Pictures\Cardiff 2018\SAM_07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143380"/>
            <a:ext cx="3332556" cy="243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\\ki-server01\elkisxk\My Pictures\Cardiff 2018\SAM_07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3919793" cy="283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\\ki-server01\elkisxk\My Pictures\Cardiff 2018\SAM_07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214818"/>
            <a:ext cx="3133223" cy="235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\\ki-server01\elkisxk\My Pictures\Cardiff 2018\SAM_07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928670"/>
            <a:ext cx="3752516" cy="281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14480" y="214290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Tempus Sans ITC" pitchFamily="82" charset="0"/>
              </a:rPr>
              <a:t>Bowling</a:t>
            </a:r>
            <a:endParaRPr lang="en-GB" sz="40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ki-server01\elkisxk\My Pictures\Cardiff 2018\SAM_07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8587" y="4214818"/>
            <a:ext cx="3205413" cy="240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\\ki-server01\elkisxk\My Pictures\Cardiff 2018\SAM_07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5731510" cy="429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58" y="5214950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latin typeface="Tempus Sans ITC" pitchFamily="82" charset="0"/>
              </a:rPr>
              <a:t>Bowlio</a:t>
            </a:r>
            <a:r>
              <a:rPr lang="en-GB" sz="4000" dirty="0" smtClean="0">
                <a:latin typeface="Tempus Sans ITC" pitchFamily="82" charset="0"/>
              </a:rPr>
              <a:t> Deg</a:t>
            </a:r>
            <a:endParaRPr lang="en-GB" sz="40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ki-server01\elkisxk\My Pictures\Cardiff 2018\SAM_07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381257" cy="308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\\ki-server01\elkisxk\My Pictures\Cardiff 2018\SAM_07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643314"/>
            <a:ext cx="4331628" cy="279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86380" y="857232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Tempus Sans ITC" pitchFamily="82" charset="0"/>
              </a:rPr>
              <a:t>Y </a:t>
            </a:r>
            <a:r>
              <a:rPr lang="en-GB" sz="5400" dirty="0" err="1" smtClean="0">
                <a:latin typeface="Tempus Sans ITC" pitchFamily="82" charset="0"/>
              </a:rPr>
              <a:t>Senedd</a:t>
            </a:r>
            <a:endParaRPr lang="en-GB" sz="54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ki-server01\elkisxk\My Pictures\Cardiff 2018\SAM_07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152658" cy="277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\\ki-server01\elkisxk\My Pictures\Cardiff 2018\SAM_07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4091748" cy="31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\\ki-server01\elkisxk\My Pictures\Cardiff 2018\SAM_07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29000"/>
            <a:ext cx="4488039" cy="313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57752" y="857232"/>
            <a:ext cx="3786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latin typeface="Tempus Sans ITC" pitchFamily="82" charset="0"/>
              </a:rPr>
              <a:t>Y </a:t>
            </a:r>
            <a:r>
              <a:rPr lang="en-GB" sz="6600" dirty="0" err="1" smtClean="0">
                <a:latin typeface="Tempus Sans ITC" pitchFamily="82" charset="0"/>
              </a:rPr>
              <a:t>Senedd</a:t>
            </a:r>
            <a:endParaRPr lang="en-GB" sz="66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M_0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860800" cy="2895600"/>
          </a:xfrm>
        </p:spPr>
      </p:pic>
      <p:pic>
        <p:nvPicPr>
          <p:cNvPr id="5" name="Picture 4" descr="SAM_07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143372" cy="3107529"/>
          </a:xfrm>
          <a:prstGeom prst="rect">
            <a:avLst/>
          </a:prstGeom>
        </p:spPr>
      </p:pic>
      <p:pic>
        <p:nvPicPr>
          <p:cNvPr id="7" name="Picture 6" descr="SAM_2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876"/>
            <a:ext cx="3929058" cy="2946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7752" y="1142984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Tempus Sans ITC" pitchFamily="82" charset="0"/>
              </a:rPr>
              <a:t>Y </a:t>
            </a:r>
            <a:r>
              <a:rPr lang="en-GB" sz="5400" dirty="0" err="1" smtClean="0">
                <a:latin typeface="Tempus Sans ITC" pitchFamily="82" charset="0"/>
              </a:rPr>
              <a:t>Senedd</a:t>
            </a:r>
            <a:endParaRPr lang="en-GB" sz="5400" dirty="0">
              <a:latin typeface="Tempus Sans ITC" pitchFamily="82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</TotalTime>
  <Words>46</Words>
  <Application>Microsoft Office PowerPoint</Application>
  <PresentationFormat>On-screen Show (4:3)</PresentationFormat>
  <Paragraphs>17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Flow</vt:lpstr>
      <vt:lpstr>Cardiff  Year 6 2018</vt:lpstr>
      <vt:lpstr>Queenswood – first stop!!</vt:lpstr>
      <vt:lpstr>The Royal Mint</vt:lpstr>
      <vt:lpstr>St Fagans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Cardiff  Year 6 2018</dc:title>
  <dc:creator>ict</dc:creator>
  <cp:lastModifiedBy>ict</cp:lastModifiedBy>
  <cp:revision>7</cp:revision>
  <dcterms:created xsi:type="dcterms:W3CDTF">2018-11-04T21:44:19Z</dcterms:created>
  <dcterms:modified xsi:type="dcterms:W3CDTF">2018-11-05T11:33:40Z</dcterms:modified>
</cp:coreProperties>
</file>