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handoutMasterIdLst>
    <p:handoutMasterId r:id="rId11"/>
  </p:handoutMasterIdLst>
  <p:sldIdLst>
    <p:sldId id="256" r:id="rId2"/>
    <p:sldId id="257" r:id="rId3"/>
    <p:sldId id="265" r:id="rId4"/>
    <p:sldId id="259" r:id="rId5"/>
    <p:sldId id="261" r:id="rId6"/>
    <p:sldId id="262" r:id="rId7"/>
    <p:sldId id="264" r:id="rId8"/>
    <p:sldId id="263" r:id="rId9"/>
    <p:sldId id="266" r:id="rId10"/>
  </p:sldIdLst>
  <p:sldSz cx="12192000" cy="6858000"/>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29" autoAdjust="0"/>
    <p:restoredTop sz="94660"/>
  </p:normalViewPr>
  <p:slideViewPr>
    <p:cSldViewPr snapToGrid="0">
      <p:cViewPr varScale="1">
        <p:scale>
          <a:sx n="68" d="100"/>
          <a:sy n="68" d="100"/>
        </p:scale>
        <p:origin x="390" y="7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46400" cy="498475"/>
          </a:xfrm>
          <a:prstGeom prst="rect">
            <a:avLst/>
          </a:prstGeom>
          <a:noFill/>
          <a:ln w="9525">
            <a:noFill/>
            <a:miter lim="800000"/>
            <a:headEnd/>
            <a:tailEnd/>
          </a:ln>
        </p:spPr>
        <p:txBody>
          <a:bodyPr vert="horz" wrap="square" lIns="95561" tIns="47781" rIns="95561" bIns="47781" numCol="1" anchor="t" anchorCtr="0" compatLnSpc="1">
            <a:prstTxWarp prst="textNoShape">
              <a:avLst/>
            </a:prstTxWarp>
          </a:bodyPr>
          <a:lstStyle>
            <a:lvl1pPr defTabSz="452438">
              <a:defRPr sz="1300">
                <a:latin typeface="Calibri" pitchFamily="34" charset="0"/>
              </a:defRPr>
            </a:lvl1pPr>
          </a:lstStyle>
          <a:p>
            <a:pPr>
              <a:defRPr/>
            </a:pPr>
            <a:endParaRPr lang="en-GB"/>
          </a:p>
        </p:txBody>
      </p:sp>
      <p:sp>
        <p:nvSpPr>
          <p:cNvPr id="3" name="Date Placeholder 2"/>
          <p:cNvSpPr>
            <a:spLocks noGrp="1"/>
          </p:cNvSpPr>
          <p:nvPr>
            <p:ph type="dt" sz="quarter" idx="1"/>
          </p:nvPr>
        </p:nvSpPr>
        <p:spPr bwMode="auto">
          <a:xfrm>
            <a:off x="3849688" y="0"/>
            <a:ext cx="2946400" cy="498475"/>
          </a:xfrm>
          <a:prstGeom prst="rect">
            <a:avLst/>
          </a:prstGeom>
          <a:noFill/>
          <a:ln w="9525">
            <a:noFill/>
            <a:miter lim="800000"/>
            <a:headEnd/>
            <a:tailEnd/>
          </a:ln>
        </p:spPr>
        <p:txBody>
          <a:bodyPr vert="horz" wrap="square" lIns="95561" tIns="47781" rIns="95561" bIns="47781" numCol="1" anchor="t" anchorCtr="0" compatLnSpc="1">
            <a:prstTxWarp prst="textNoShape">
              <a:avLst/>
            </a:prstTxWarp>
          </a:bodyPr>
          <a:lstStyle>
            <a:lvl1pPr algn="r" defTabSz="452438">
              <a:defRPr sz="1300">
                <a:latin typeface="Calibri" pitchFamily="34" charset="0"/>
              </a:defRPr>
            </a:lvl1pPr>
          </a:lstStyle>
          <a:p>
            <a:pPr>
              <a:defRPr/>
            </a:pPr>
            <a:fld id="{DC24158D-1960-4ABB-88F5-A835189DD240}" type="datetimeFigureOut">
              <a:rPr lang="en-GB"/>
              <a:pPr>
                <a:defRPr/>
              </a:pPr>
              <a:t>02/07/2020</a:t>
            </a:fld>
            <a:endParaRPr lang="en-GB"/>
          </a:p>
        </p:txBody>
      </p:sp>
      <p:sp>
        <p:nvSpPr>
          <p:cNvPr id="4" name="Footer Placeholder 3"/>
          <p:cNvSpPr>
            <a:spLocks noGrp="1"/>
          </p:cNvSpPr>
          <p:nvPr>
            <p:ph type="ftr" sz="quarter" idx="2"/>
          </p:nvPr>
        </p:nvSpPr>
        <p:spPr bwMode="auto">
          <a:xfrm>
            <a:off x="0" y="9428163"/>
            <a:ext cx="2946400" cy="498475"/>
          </a:xfrm>
          <a:prstGeom prst="rect">
            <a:avLst/>
          </a:prstGeom>
          <a:noFill/>
          <a:ln w="9525">
            <a:noFill/>
            <a:miter lim="800000"/>
            <a:headEnd/>
            <a:tailEnd/>
          </a:ln>
        </p:spPr>
        <p:txBody>
          <a:bodyPr vert="horz" wrap="square" lIns="95561" tIns="47781" rIns="95561" bIns="47781" numCol="1" anchor="b" anchorCtr="0" compatLnSpc="1">
            <a:prstTxWarp prst="textNoShape">
              <a:avLst/>
            </a:prstTxWarp>
          </a:bodyPr>
          <a:lstStyle>
            <a:lvl1pPr defTabSz="452438">
              <a:defRPr sz="1300">
                <a:latin typeface="Calibri" pitchFamily="34" charset="0"/>
              </a:defRPr>
            </a:lvl1pPr>
          </a:lstStyle>
          <a:p>
            <a:pPr>
              <a:defRPr/>
            </a:pPr>
            <a:endParaRPr lang="en-GB"/>
          </a:p>
        </p:txBody>
      </p:sp>
      <p:sp>
        <p:nvSpPr>
          <p:cNvPr id="5" name="Slide Number Placeholder 4"/>
          <p:cNvSpPr>
            <a:spLocks noGrp="1"/>
          </p:cNvSpPr>
          <p:nvPr>
            <p:ph type="sldNum" sz="quarter" idx="3"/>
          </p:nvPr>
        </p:nvSpPr>
        <p:spPr bwMode="auto">
          <a:xfrm>
            <a:off x="3849688" y="9428163"/>
            <a:ext cx="2946400" cy="498475"/>
          </a:xfrm>
          <a:prstGeom prst="rect">
            <a:avLst/>
          </a:prstGeom>
          <a:noFill/>
          <a:ln w="9525">
            <a:noFill/>
            <a:miter lim="800000"/>
            <a:headEnd/>
            <a:tailEnd/>
          </a:ln>
        </p:spPr>
        <p:txBody>
          <a:bodyPr vert="horz" wrap="square" lIns="95561" tIns="47781" rIns="95561" bIns="47781" numCol="1" anchor="b" anchorCtr="0" compatLnSpc="1">
            <a:prstTxWarp prst="textNoShape">
              <a:avLst/>
            </a:prstTxWarp>
          </a:bodyPr>
          <a:lstStyle>
            <a:lvl1pPr algn="r" defTabSz="452438">
              <a:defRPr sz="1300">
                <a:latin typeface="Calibri" pitchFamily="34" charset="0"/>
              </a:defRPr>
            </a:lvl1pPr>
          </a:lstStyle>
          <a:p>
            <a:pPr>
              <a:defRPr/>
            </a:pPr>
            <a:fld id="{4D2948CE-0A71-4F35-9C39-E913D4ED6936}"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p:nvSpPr>
        <p:spPr>
          <a:xfrm>
            <a:off x="0" y="762000"/>
            <a:ext cx="914241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9271000" y="762000"/>
            <a:ext cx="2924175" cy="533400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103C86E9-7099-42EF-B753-CA6AE2510574}" type="datetimeFigureOut">
              <a:rPr lang="en-US"/>
              <a:pPr>
                <a:defRPr/>
              </a:pPr>
              <a:t>7/2/2020</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3F09DA69-9EFA-483E-8173-BD6A28A54507}" type="slidenum">
              <a:rPr lang="en-US"/>
              <a:pPr>
                <a:defRPr/>
              </a:pPr>
              <a:t>‹#›</a:t>
            </a:fld>
            <a:endParaRPr lang="en-US"/>
          </a:p>
        </p:txBody>
      </p:sp>
    </p:spTree>
  </p:cSld>
  <p:clrMapOvr>
    <a:masterClrMapping/>
  </p:clrMapOvr>
  <p:transition spd="med" advClick="0" advTm="1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A4B4AD7-8F9E-435D-A3FA-8FDD31B16343}" type="datetimeFigureOut">
              <a:rPr lang="en-US"/>
              <a:pPr>
                <a:defRPr/>
              </a:pPr>
              <a:t>7/2/2020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F688E1-CD3D-4906-9BC8-C44CCADF6F9C}" type="slidenum">
              <a:rPr lang="en-US"/>
              <a:pPr>
                <a:defRPr/>
              </a:pPr>
              <a:t>‹#›</a:t>
            </a:fld>
            <a:endParaRPr lang="en-US"/>
          </a:p>
        </p:txBody>
      </p:sp>
    </p:spTree>
  </p:cSld>
  <p:clrMapOvr>
    <a:masterClrMapping/>
  </p:clrMapOvr>
  <p:transition spd="med" advClick="0" advTm="1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2FF7243-6B57-413B-A8CC-F8460C2B5235}" type="datetimeFigureOut">
              <a:rPr lang="en-US"/>
              <a:pPr>
                <a:defRPr/>
              </a:pPr>
              <a:t>7/2/2020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8453BF-313D-4936-9D94-8D85AB2E2B47}" type="slidenum">
              <a:rPr lang="en-US"/>
              <a:pPr>
                <a:defRPr/>
              </a:pPr>
              <a:t>‹#›</a:t>
            </a:fld>
            <a:endParaRPr lang="en-US"/>
          </a:p>
        </p:txBody>
      </p:sp>
    </p:spTree>
  </p:cSld>
  <p:clrMapOvr>
    <a:masterClrMapping/>
  </p:clrMapOvr>
  <p:transition spd="med" advClick="0"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6324FFC-B0A9-42EA-8AA8-FD63BD913F95}" type="datetimeFigureOut">
              <a:rPr lang="en-US"/>
              <a:pPr>
                <a:defRPr/>
              </a:pPr>
              <a:t>7/2/2020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4CF0C7-9E65-459C-B810-AA699EC66897}" type="slidenum">
              <a:rPr lang="en-US"/>
              <a:pPr>
                <a:defRPr/>
              </a:pPr>
              <a:t>‹#›</a:t>
            </a:fld>
            <a:endParaRPr lang="en-US"/>
          </a:p>
        </p:txBody>
      </p:sp>
    </p:spTree>
  </p:cSld>
  <p:clrMapOvr>
    <a:masterClrMapping/>
  </p:clrMapOvr>
  <p:transition spd="med" advClick="0"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609B6A2-60AB-4C00-817D-DEDE5DCFB84B}" type="datetimeFigureOut">
              <a:rPr lang="en-US"/>
              <a:pPr>
                <a:defRPr/>
              </a:pPr>
              <a:t>7/2/2020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9E01C7-1728-41E2-8E6F-26C7FC2B81B5}" type="slidenum">
              <a:rPr lang="en-US"/>
              <a:pPr>
                <a:defRPr/>
              </a:pPr>
              <a:t>‹#›</a:t>
            </a:fld>
            <a:endParaRPr lang="en-US"/>
          </a:p>
        </p:txBody>
      </p:sp>
    </p:spTree>
  </p:cSld>
  <p:clrMapOvr>
    <a:masterClrMapping/>
  </p:clrMapOvr>
  <p:transition spd="med" advClick="0"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57592E5-86D8-4E1C-A0E0-1860988D4D93}" type="datetimeFigureOut">
              <a:rPr lang="en-US"/>
              <a:pPr>
                <a:defRPr/>
              </a:pPr>
              <a:t>7/2/2020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7A7AD0-92ED-4210-8789-0B0AB3A8232B}" type="slidenum">
              <a:rPr lang="en-US"/>
              <a:pPr>
                <a:defRPr/>
              </a:pPr>
              <a:t>‹#›</a:t>
            </a:fld>
            <a:endParaRPr lang="en-US"/>
          </a:p>
        </p:txBody>
      </p:sp>
    </p:spTree>
  </p:cSld>
  <p:clrMapOvr>
    <a:masterClrMapping/>
  </p:clrMapOvr>
  <p:transition spd="med" advClick="0" advTm="1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F549E00B-6C47-4F34-8B82-7EC78B8EC862}" type="datetimeFigureOut">
              <a:rPr lang="en-US"/>
              <a:pPr>
                <a:defRPr/>
              </a:pPr>
              <a:t>7/2/2020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BB0C2EF-38D4-491F-BE55-F946359BA4B4}" type="slidenum">
              <a:rPr lang="en-US"/>
              <a:pPr>
                <a:defRPr/>
              </a:pPr>
              <a:t>‹#›</a:t>
            </a:fld>
            <a:endParaRPr lang="en-US"/>
          </a:p>
        </p:txBody>
      </p:sp>
    </p:spTree>
  </p:cSld>
  <p:clrMapOvr>
    <a:masterClrMapping/>
  </p:clrMapOvr>
  <p:transition spd="med" advClick="0" advTm="1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05549028-705B-42B8-B9C0-AEAB6DE8E02D}" type="datetimeFigureOut">
              <a:rPr lang="en-US"/>
              <a:pPr>
                <a:defRPr/>
              </a:pPr>
              <a:t>7/2/2020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DB4AA12-80A4-4692-B49F-D41A2CF786EA}" type="slidenum">
              <a:rPr lang="en-US"/>
              <a:pPr>
                <a:defRPr/>
              </a:pPr>
              <a:t>‹#›</a:t>
            </a:fld>
            <a:endParaRPr lang="en-US"/>
          </a:p>
        </p:txBody>
      </p:sp>
    </p:spTree>
  </p:cSld>
  <p:clrMapOvr>
    <a:masterClrMapping/>
  </p:clrMapOvr>
  <p:transition spd="med" advClick="0"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fld id="{03E43F57-F629-4DF7-B9AC-E867EFF7FE15}" type="datetimeFigureOut">
              <a:rPr lang="en-US"/>
              <a:pPr>
                <a:defRPr/>
              </a:pPr>
              <a:t>7/2/2020</a:t>
            </a:fld>
            <a:endParaRPr lang="en-US"/>
          </a:p>
        </p:txBody>
      </p:sp>
      <p:sp>
        <p:nvSpPr>
          <p:cNvPr id="3" name="Footer Placeholder 5"/>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26D5EA3A-4DEE-4068-B6A8-D487CC77199C}" type="slidenum">
              <a:rPr lang="en-US"/>
              <a:pPr>
                <a:defRPr/>
              </a:pPr>
              <a:t>‹#›</a:t>
            </a:fld>
            <a:endParaRPr lang="en-US"/>
          </a:p>
        </p:txBody>
      </p:sp>
    </p:spTree>
  </p:cSld>
  <p:clrMapOvr>
    <a:masterClrMapping/>
  </p:clrMapOvr>
  <p:transition spd="med" advClick="0" advTm="1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32F841-CEA9-450F-B7FC-6FE9273147D7}" type="datetimeFigureOut">
              <a:rPr lang="en-US"/>
              <a:pPr>
                <a:defRPr/>
              </a:pPr>
              <a:t>7/2/2020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EC2178-185B-4906-A18A-00525756181D}" type="slidenum">
              <a:rPr lang="en-US"/>
              <a:pPr>
                <a:defRPr/>
              </a:pPr>
              <a:t>‹#›</a:t>
            </a:fld>
            <a:endParaRPr lang="en-US"/>
          </a:p>
        </p:txBody>
      </p:sp>
    </p:spTree>
  </p:cSld>
  <p:clrMapOvr>
    <a:masterClrMapping/>
  </p:clrMapOvr>
  <p:transition spd="med" advClick="0" advTm="1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rtlCol="0" anchor="t">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p:cNvSpPr>
            <a:spLocks noGrp="1"/>
          </p:cNvSpPr>
          <p:nvPr>
            <p:ph type="dt" sz="half" idx="10"/>
          </p:nvPr>
        </p:nvSpPr>
        <p:spPr/>
        <p:txBody>
          <a:bodyPr/>
          <a:lstStyle>
            <a:lvl1pPr>
              <a:defRPr/>
            </a:lvl1pPr>
          </a:lstStyle>
          <a:p>
            <a:pPr>
              <a:defRPr/>
            </a:pPr>
            <a:fld id="{85552897-DC66-42D7-B5E3-F0AB5BD39EC9}" type="datetimeFigureOut">
              <a:rPr lang="en-US"/>
              <a:pPr>
                <a:defRPr/>
              </a:pPr>
              <a:t>7/2/2020</a:t>
            </a:fld>
            <a:endParaRPr lang="en-US"/>
          </a:p>
        </p:txBody>
      </p:sp>
      <p:sp>
        <p:nvSpPr>
          <p:cNvPr id="6" name="Footer Placeholder 8"/>
          <p:cNvSpPr>
            <a:spLocks noGrp="1"/>
          </p:cNvSpPr>
          <p:nvPr>
            <p:ph type="ftr" sz="quarter" idx="11"/>
          </p:nvPr>
        </p:nvSpPr>
        <p:spPr>
          <a:xfrm>
            <a:off x="3498850" y="6356350"/>
            <a:ext cx="5911850" cy="365125"/>
          </a:xfrm>
        </p:spPr>
        <p:txBody>
          <a:bodyPr/>
          <a:lstStyle>
            <a:lvl1pPr>
              <a:defRPr/>
            </a:lvl1pPr>
          </a:lstStyle>
          <a:p>
            <a:pPr>
              <a:defRPr/>
            </a:pPr>
            <a:endParaRPr lang="en-US"/>
          </a:p>
        </p:txBody>
      </p:sp>
      <p:sp>
        <p:nvSpPr>
          <p:cNvPr id="7" name="Slide Number Placeholder 9"/>
          <p:cNvSpPr>
            <a:spLocks noGrp="1"/>
          </p:cNvSpPr>
          <p:nvPr>
            <p:ph type="sldNum" sz="quarter" idx="12"/>
          </p:nvPr>
        </p:nvSpPr>
        <p:spPr/>
        <p:txBody>
          <a:bodyPr/>
          <a:lstStyle>
            <a:lvl1pPr>
              <a:defRPr/>
            </a:lvl1pPr>
          </a:lstStyle>
          <a:p>
            <a:pPr>
              <a:defRPr/>
            </a:pPr>
            <a:fld id="{AACCF760-B1CC-486A-89B7-2AFBE8410016}" type="slidenum">
              <a:rPr lang="en-US"/>
              <a:pPr>
                <a:defRPr/>
              </a:pPr>
              <a:t>‹#›</a:t>
            </a:fld>
            <a:endParaRPr lang="en-US"/>
          </a:p>
        </p:txBody>
      </p:sp>
    </p:spTree>
  </p:cSld>
  <p:clrMapOvr>
    <a:masterClrMapping/>
  </p:clrMapOvr>
  <p:transition spd="med" advClick="0" advTm="1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758825"/>
            <a:ext cx="3443288" cy="5330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413" y="1123950"/>
            <a:ext cx="2947987" cy="46005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763" y="758825"/>
            <a:ext cx="38417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Text Placeholder 2"/>
          <p:cNvSpPr>
            <a:spLocks noGrp="1"/>
          </p:cNvSpPr>
          <p:nvPr>
            <p:ph type="body" idx="1"/>
          </p:nvPr>
        </p:nvSpPr>
        <p:spPr bwMode="auto">
          <a:xfrm>
            <a:off x="3868738" y="863600"/>
            <a:ext cx="7315200" cy="5121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1938" y="6356350"/>
            <a:ext cx="2743200" cy="365125"/>
          </a:xfrm>
          <a:prstGeom prst="rect">
            <a:avLst/>
          </a:prstGeom>
        </p:spPr>
        <p:txBody>
          <a:bodyPr vert="horz" lIns="91440" tIns="45720" rIns="91440" bIns="45720" rtlCol="0" anchor="ctr"/>
          <a:lstStyle>
            <a:lvl1pPr algn="l" fontAlgn="auto">
              <a:spcBef>
                <a:spcPts val="0"/>
              </a:spcBef>
              <a:spcAft>
                <a:spcPts val="0"/>
              </a:spcAft>
              <a:defRPr sz="1100">
                <a:solidFill>
                  <a:schemeClr val="tx1">
                    <a:lumMod val="50000"/>
                    <a:lumOff val="50000"/>
                  </a:schemeClr>
                </a:solidFill>
                <a:latin typeface="+mn-lt"/>
              </a:defRPr>
            </a:lvl1pPr>
          </a:lstStyle>
          <a:p>
            <a:pPr>
              <a:defRPr/>
            </a:pPr>
            <a:fld id="{14B7EA08-00E4-49C0-B082-9626A3EA4F6B}" type="datetimeFigureOut">
              <a:rPr lang="en-US"/>
              <a:pPr>
                <a:defRPr/>
              </a:pPr>
              <a:t>7/2/2020</a:t>
            </a:fld>
            <a:endParaRPr lang="en-US"/>
          </a:p>
        </p:txBody>
      </p:sp>
      <p:sp>
        <p:nvSpPr>
          <p:cNvPr id="5" name="Footer Placeholder 4"/>
          <p:cNvSpPr>
            <a:spLocks noGrp="1"/>
          </p:cNvSpPr>
          <p:nvPr>
            <p:ph type="ftr" sz="quarter" idx="3"/>
          </p:nvPr>
        </p:nvSpPr>
        <p:spPr>
          <a:xfrm>
            <a:off x="3868738" y="6356350"/>
            <a:ext cx="5911850" cy="365125"/>
          </a:xfrm>
          <a:prstGeom prst="rect">
            <a:avLst/>
          </a:prstGeom>
        </p:spPr>
        <p:txBody>
          <a:bodyPr vert="horz" lIns="91440" tIns="45720" rIns="91440" bIns="45720" rtlCol="0" anchor="ctr"/>
          <a:lstStyle>
            <a:lvl1pPr algn="l" fontAlgn="auto">
              <a:spcBef>
                <a:spcPts val="0"/>
              </a:spcBef>
              <a:spcAft>
                <a:spcPts val="0"/>
              </a:spcAft>
              <a:defRPr sz="1100">
                <a:solidFill>
                  <a:schemeClr val="tx1">
                    <a:lumMod val="50000"/>
                    <a:lumOff val="50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10634663" y="6356350"/>
            <a:ext cx="1530350"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accent1"/>
                </a:solidFill>
                <a:latin typeface="+mn-lt"/>
              </a:defRPr>
            </a:lvl1pPr>
          </a:lstStyle>
          <a:p>
            <a:pPr>
              <a:defRPr/>
            </a:pPr>
            <a:fld id="{B9EFA581-D234-4AB6-A6BF-562F65A45F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2" r:id="rId1"/>
    <p:sldLayoutId id="2147483851" r:id="rId2"/>
    <p:sldLayoutId id="2147483850" r:id="rId3"/>
    <p:sldLayoutId id="2147483849" r:id="rId4"/>
    <p:sldLayoutId id="2147483848" r:id="rId5"/>
    <p:sldLayoutId id="2147483847" r:id="rId6"/>
    <p:sldLayoutId id="2147483853" r:id="rId7"/>
    <p:sldLayoutId id="2147483846" r:id="rId8"/>
    <p:sldLayoutId id="2147483854" r:id="rId9"/>
    <p:sldLayoutId id="2147483845" r:id="rId10"/>
    <p:sldLayoutId id="2147483844" r:id="rId11"/>
  </p:sldLayoutIdLst>
  <p:transition spd="med" advClick="0" advTm="10000">
    <p:fade/>
  </p:transition>
  <p:hf sldNum="0" hdr="0" ftr="0" dt="0"/>
  <p:txStyles>
    <p:titleStyle>
      <a:lvl1pPr algn="l" rtl="0" eaLnBrk="0" fontAlgn="base" hangingPunct="0">
        <a:lnSpc>
          <a:spcPct val="90000"/>
        </a:lnSpc>
        <a:spcBef>
          <a:spcPct val="0"/>
        </a:spcBef>
        <a:spcAft>
          <a:spcPct val="0"/>
        </a:spcAft>
        <a:defRPr sz="3600" kern="1200" spc="-60">
          <a:solidFill>
            <a:srgbClr val="FFFFFF"/>
          </a:solidFill>
          <a:latin typeface="+mj-lt"/>
          <a:ea typeface="+mj-ea"/>
          <a:cs typeface="+mj-cs"/>
        </a:defRPr>
      </a:lvl1pPr>
      <a:lvl2pPr algn="l" rtl="0" eaLnBrk="0" fontAlgn="base" hangingPunct="0">
        <a:lnSpc>
          <a:spcPct val="90000"/>
        </a:lnSpc>
        <a:spcBef>
          <a:spcPct val="0"/>
        </a:spcBef>
        <a:spcAft>
          <a:spcPct val="0"/>
        </a:spcAft>
        <a:defRPr sz="3600">
          <a:solidFill>
            <a:srgbClr val="FFFFFF"/>
          </a:solidFill>
          <a:latin typeface="Corbel" pitchFamily="34" charset="0"/>
        </a:defRPr>
      </a:lvl2pPr>
      <a:lvl3pPr algn="l" rtl="0" eaLnBrk="0" fontAlgn="base" hangingPunct="0">
        <a:lnSpc>
          <a:spcPct val="90000"/>
        </a:lnSpc>
        <a:spcBef>
          <a:spcPct val="0"/>
        </a:spcBef>
        <a:spcAft>
          <a:spcPct val="0"/>
        </a:spcAft>
        <a:defRPr sz="3600">
          <a:solidFill>
            <a:srgbClr val="FFFFFF"/>
          </a:solidFill>
          <a:latin typeface="Corbel" pitchFamily="34" charset="0"/>
        </a:defRPr>
      </a:lvl3pPr>
      <a:lvl4pPr algn="l" rtl="0" eaLnBrk="0" fontAlgn="base" hangingPunct="0">
        <a:lnSpc>
          <a:spcPct val="90000"/>
        </a:lnSpc>
        <a:spcBef>
          <a:spcPct val="0"/>
        </a:spcBef>
        <a:spcAft>
          <a:spcPct val="0"/>
        </a:spcAft>
        <a:defRPr sz="3600">
          <a:solidFill>
            <a:srgbClr val="FFFFFF"/>
          </a:solidFill>
          <a:latin typeface="Corbel" pitchFamily="34" charset="0"/>
        </a:defRPr>
      </a:lvl4pPr>
      <a:lvl5pPr algn="l" rtl="0" eaLnBrk="0" fontAlgn="base" hangingPunct="0">
        <a:lnSpc>
          <a:spcPct val="90000"/>
        </a:lnSpc>
        <a:spcBef>
          <a:spcPct val="0"/>
        </a:spcBef>
        <a:spcAft>
          <a:spcPct val="0"/>
        </a:spcAft>
        <a:defRPr sz="3600">
          <a:solidFill>
            <a:srgbClr val="FFFFFF"/>
          </a:solidFill>
          <a:latin typeface="Corbel" pitchFamily="34" charset="0"/>
        </a:defRPr>
      </a:lvl5pPr>
      <a:lvl6pPr marL="457200" algn="l" rtl="0" fontAlgn="base">
        <a:lnSpc>
          <a:spcPct val="90000"/>
        </a:lnSpc>
        <a:spcBef>
          <a:spcPct val="0"/>
        </a:spcBef>
        <a:spcAft>
          <a:spcPct val="0"/>
        </a:spcAft>
        <a:defRPr sz="3600">
          <a:solidFill>
            <a:srgbClr val="FFFFFF"/>
          </a:solidFill>
          <a:latin typeface="Corbel" pitchFamily="34" charset="0"/>
        </a:defRPr>
      </a:lvl6pPr>
      <a:lvl7pPr marL="914400" algn="l" rtl="0" fontAlgn="base">
        <a:lnSpc>
          <a:spcPct val="90000"/>
        </a:lnSpc>
        <a:spcBef>
          <a:spcPct val="0"/>
        </a:spcBef>
        <a:spcAft>
          <a:spcPct val="0"/>
        </a:spcAft>
        <a:defRPr sz="3600">
          <a:solidFill>
            <a:srgbClr val="FFFFFF"/>
          </a:solidFill>
          <a:latin typeface="Corbel" pitchFamily="34" charset="0"/>
        </a:defRPr>
      </a:lvl7pPr>
      <a:lvl8pPr marL="1371600" algn="l" rtl="0" fontAlgn="base">
        <a:lnSpc>
          <a:spcPct val="90000"/>
        </a:lnSpc>
        <a:spcBef>
          <a:spcPct val="0"/>
        </a:spcBef>
        <a:spcAft>
          <a:spcPct val="0"/>
        </a:spcAft>
        <a:defRPr sz="3600">
          <a:solidFill>
            <a:srgbClr val="FFFFFF"/>
          </a:solidFill>
          <a:latin typeface="Corbel" pitchFamily="34" charset="0"/>
        </a:defRPr>
      </a:lvl8pPr>
      <a:lvl9pPr marL="1828800" algn="l" rtl="0" fontAlgn="base">
        <a:lnSpc>
          <a:spcPct val="90000"/>
        </a:lnSpc>
        <a:spcBef>
          <a:spcPct val="0"/>
        </a:spcBef>
        <a:spcAft>
          <a:spcPct val="0"/>
        </a:spcAft>
        <a:defRPr sz="3600">
          <a:solidFill>
            <a:srgbClr val="FFFFFF"/>
          </a:solidFill>
          <a:latin typeface="Corbel" pitchFamily="34" charset="0"/>
        </a:defRPr>
      </a:lvl9pPr>
    </p:titleStyle>
    <p:bodyStyle>
      <a:lvl1pPr marL="182563" indent="-182563" algn="l" rtl="0" eaLnBrk="0" fontAlgn="base" hangingPunct="0">
        <a:lnSpc>
          <a:spcPct val="90000"/>
        </a:lnSpc>
        <a:spcBef>
          <a:spcPts val="1200"/>
        </a:spcBef>
        <a:spcAft>
          <a:spcPct val="0"/>
        </a:spcAft>
        <a:buClr>
          <a:schemeClr val="accent1"/>
        </a:buClr>
        <a:buFont typeface="Wingdings 2" pitchFamily="18" charset="2"/>
        <a:buChar char=""/>
        <a:defRPr sz="2000" kern="1200">
          <a:solidFill>
            <a:srgbClr val="595959"/>
          </a:solidFill>
          <a:latin typeface="+mn-lt"/>
          <a:ea typeface="+mn-ea"/>
          <a:cs typeface="+mn-cs"/>
        </a:defRPr>
      </a:lvl1pPr>
      <a:lvl2pPr marL="685800" indent="-182563" algn="l" rtl="0" eaLnBrk="0" fontAlgn="base" hangingPunct="0">
        <a:lnSpc>
          <a:spcPct val="90000"/>
        </a:lnSpc>
        <a:spcBef>
          <a:spcPts val="250"/>
        </a:spcBef>
        <a:spcAft>
          <a:spcPts val="250"/>
        </a:spcAft>
        <a:buClr>
          <a:schemeClr val="accent1"/>
        </a:buClr>
        <a:buFont typeface="Wingdings 2" pitchFamily="18" charset="2"/>
        <a:buChar char=""/>
        <a:defRPr kern="1200">
          <a:solidFill>
            <a:srgbClr val="595959"/>
          </a:solidFill>
          <a:latin typeface="+mn-lt"/>
          <a:ea typeface="+mn-ea"/>
          <a:cs typeface="+mn-cs"/>
        </a:defRPr>
      </a:lvl2pPr>
      <a:lvl3pPr marL="1143000" indent="-182563" algn="l" rtl="0" eaLnBrk="0" fontAlgn="base" hangingPunct="0">
        <a:lnSpc>
          <a:spcPct val="90000"/>
        </a:lnSpc>
        <a:spcBef>
          <a:spcPts val="250"/>
        </a:spcBef>
        <a:spcAft>
          <a:spcPts val="250"/>
        </a:spcAft>
        <a:buClr>
          <a:schemeClr val="accent1"/>
        </a:buClr>
        <a:buFont typeface="Wingdings 2" pitchFamily="18" charset="2"/>
        <a:buChar char=""/>
        <a:defRPr sz="1600" kern="1200">
          <a:solidFill>
            <a:srgbClr val="595959"/>
          </a:solidFill>
          <a:latin typeface="+mn-lt"/>
          <a:ea typeface="+mn-ea"/>
          <a:cs typeface="+mn-cs"/>
        </a:defRPr>
      </a:lvl3pPr>
      <a:lvl4pPr marL="1600200" indent="-182563" algn="l" rtl="0" eaLnBrk="0" fontAlgn="base" hangingPunct="0">
        <a:lnSpc>
          <a:spcPct val="90000"/>
        </a:lnSpc>
        <a:spcBef>
          <a:spcPts val="250"/>
        </a:spcBef>
        <a:spcAft>
          <a:spcPts val="250"/>
        </a:spcAft>
        <a:buClr>
          <a:schemeClr val="accent1"/>
        </a:buClr>
        <a:buFont typeface="Wingdings 2" pitchFamily="18" charset="2"/>
        <a:buChar char=""/>
        <a:defRPr sz="1400" kern="1200">
          <a:solidFill>
            <a:srgbClr val="595959"/>
          </a:solidFill>
          <a:latin typeface="+mn-lt"/>
          <a:ea typeface="+mn-ea"/>
          <a:cs typeface="+mn-cs"/>
        </a:defRPr>
      </a:lvl4pPr>
      <a:lvl5pPr marL="2057400" indent="-182563" algn="l" rtl="0" eaLnBrk="0" fontAlgn="base" hangingPunct="0">
        <a:lnSpc>
          <a:spcPct val="90000"/>
        </a:lnSpc>
        <a:spcBef>
          <a:spcPts val="250"/>
        </a:spcBef>
        <a:spcAft>
          <a:spcPts val="250"/>
        </a:spcAft>
        <a:buClr>
          <a:schemeClr val="accent1"/>
        </a:buClr>
        <a:buFont typeface="Wingdings 2" pitchFamily="18" charset="2"/>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975" y="1298575"/>
            <a:ext cx="7315200" cy="3254375"/>
          </a:xfrm>
        </p:spPr>
        <p:txBody>
          <a:bodyPr/>
          <a:lstStyle/>
          <a:p>
            <a:pPr algn="ctr" eaLnBrk="1" fontAlgn="auto" hangingPunct="1">
              <a:spcAft>
                <a:spcPts val="0"/>
              </a:spcAft>
              <a:defRPr/>
            </a:pPr>
            <a:br>
              <a:rPr lang="en-GB" dirty="0"/>
            </a:br>
            <a:endParaRPr lang="en-GB" dirty="0"/>
          </a:p>
        </p:txBody>
      </p:sp>
      <p:sp>
        <p:nvSpPr>
          <p:cNvPr id="3" name="Subtitle 2"/>
          <p:cNvSpPr>
            <a:spLocks noGrp="1"/>
          </p:cNvSpPr>
          <p:nvPr>
            <p:ph type="subTitle" idx="1"/>
          </p:nvPr>
        </p:nvSpPr>
        <p:spPr>
          <a:xfrm>
            <a:off x="-249238" y="2273300"/>
            <a:ext cx="9334501" cy="1695450"/>
          </a:xfrm>
        </p:spPr>
        <p:txBody>
          <a:bodyPr rtlCol="0">
            <a:noAutofit/>
          </a:bodyPr>
          <a:lstStyle/>
          <a:p>
            <a:pPr algn="ctr" eaLnBrk="1" fontAlgn="auto" hangingPunct="1">
              <a:spcAft>
                <a:spcPts val="0"/>
              </a:spcAft>
              <a:defRPr/>
            </a:pPr>
            <a:r>
              <a:rPr lang="en-GB" sz="5400" b="1" u="sng" dirty="0">
                <a:latin typeface="Comic Sans MS" panose="030F0702030302020204" pitchFamily="66" charset="0"/>
              </a:rPr>
              <a:t>Welcome to year four</a:t>
            </a:r>
          </a:p>
          <a:p>
            <a:pPr algn="ctr" eaLnBrk="1" fontAlgn="auto" hangingPunct="1">
              <a:spcAft>
                <a:spcPts val="0"/>
              </a:spcAft>
              <a:defRPr/>
            </a:pPr>
            <a:r>
              <a:rPr lang="en-GB" sz="4800" b="1" i="1" u="sng" dirty="0" err="1">
                <a:latin typeface="Comic Sans MS" panose="030F0702030302020204" pitchFamily="66" charset="0"/>
              </a:rPr>
              <a:t>Croeso</a:t>
            </a:r>
            <a:r>
              <a:rPr lang="en-GB" sz="4800" b="1" i="1" u="sng" dirty="0">
                <a:latin typeface="Comic Sans MS" panose="030F0702030302020204" pitchFamily="66" charset="0"/>
              </a:rPr>
              <a:t> </a:t>
            </a:r>
            <a:r>
              <a:rPr lang="en-GB" sz="4800" b="1" i="1" u="sng" dirty="0" err="1">
                <a:latin typeface="Comic Sans MS" panose="030F0702030302020204" pitchFamily="66" charset="0"/>
              </a:rPr>
              <a:t>i</a:t>
            </a:r>
            <a:r>
              <a:rPr lang="en-GB" sz="4800" b="1" i="1" u="sng" dirty="0">
                <a:latin typeface="Comic Sans MS" panose="030F0702030302020204" pitchFamily="66" charset="0"/>
              </a:rPr>
              <a:t> </a:t>
            </a:r>
            <a:r>
              <a:rPr lang="en-GB" sz="4800" b="1" i="1" u="sng" dirty="0" err="1">
                <a:latin typeface="Comic Sans MS" panose="030F0702030302020204" pitchFamily="66" charset="0"/>
              </a:rPr>
              <a:t>flwyddyn</a:t>
            </a:r>
            <a:r>
              <a:rPr lang="en-GB" sz="4800" b="1" i="1" u="sng" dirty="0">
                <a:latin typeface="Comic Sans MS" panose="030F0702030302020204" pitchFamily="66" charset="0"/>
              </a:rPr>
              <a:t> </a:t>
            </a:r>
            <a:r>
              <a:rPr lang="en-GB" sz="4800" b="1" i="1" u="sng" dirty="0" err="1">
                <a:latin typeface="Comic Sans MS" panose="030F0702030302020204" pitchFamily="66" charset="0"/>
              </a:rPr>
              <a:t>pedwar</a:t>
            </a:r>
            <a:endParaRPr lang="en-GB" sz="4800" b="1" i="1" u="sng" dirty="0">
              <a:latin typeface="Comic Sans MS" panose="030F0702030302020204" pitchFamily="66" charset="0"/>
            </a:endParaRPr>
          </a:p>
        </p:txBody>
      </p:sp>
      <p:pic>
        <p:nvPicPr>
          <p:cNvPr id="14339" name="Picture 6"/>
          <p:cNvPicPr>
            <a:picLocks noChangeAspect="1"/>
          </p:cNvPicPr>
          <p:nvPr/>
        </p:nvPicPr>
        <p:blipFill>
          <a:blip r:embed="rId4"/>
          <a:srcRect/>
          <a:stretch>
            <a:fillRect/>
          </a:stretch>
        </p:blipFill>
        <p:spPr bwMode="auto">
          <a:xfrm>
            <a:off x="9783763" y="3382963"/>
            <a:ext cx="1939925" cy="2560637"/>
          </a:xfrm>
          <a:prstGeom prst="rect">
            <a:avLst/>
          </a:prstGeom>
          <a:noFill/>
          <a:ln w="9525">
            <a:noFill/>
            <a:miter lim="800000"/>
            <a:headEnd/>
            <a:tailEnd/>
          </a:ln>
        </p:spPr>
      </p:pic>
      <p:sp>
        <p:nvSpPr>
          <p:cNvPr id="4" name="Rectangle 3"/>
          <p:cNvSpPr/>
          <p:nvPr/>
        </p:nvSpPr>
        <p:spPr>
          <a:xfrm>
            <a:off x="9333588" y="904552"/>
            <a:ext cx="2432303" cy="2215990"/>
          </a:xfrm>
          <a:prstGeom prst="rect">
            <a:avLst/>
          </a:prstGeom>
          <a:noFill/>
        </p:spPr>
        <p:txBody>
          <a:bodyPr>
            <a:spAutoFit/>
          </a:bodyPr>
          <a:lstStyle/>
          <a:p>
            <a:pPr algn="ctr" fontAlgn="auto">
              <a:spcBef>
                <a:spcPts val="0"/>
              </a:spcBef>
              <a:spcAft>
                <a:spcPts val="0"/>
              </a:spcAft>
              <a:defRPr/>
            </a:pPr>
            <a:r>
              <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4</a:t>
            </a:r>
          </a:p>
        </p:txBody>
      </p:sp>
      <p:pic>
        <p:nvPicPr>
          <p:cNvPr id="11" name="Video 10">
            <a:hlinkClick r:id="" action="ppaction://media"/>
            <a:extLst>
              <a:ext uri="{FF2B5EF4-FFF2-40B4-BE49-F238E27FC236}">
                <a16:creationId xmlns:a16="http://schemas.microsoft.com/office/drawing/2014/main" id="{76089323-7D90-486D-84D0-BDA7F8F2990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3163045" y="3968750"/>
            <a:ext cx="2672646" cy="2004485"/>
          </a:xfrm>
          <a:prstGeom prst="rect">
            <a:avLst/>
          </a:prstGeom>
        </p:spPr>
      </p:pic>
    </p:spTree>
  </p:cSld>
  <p:clrMapOvr>
    <a:masterClrMapping/>
  </p:clrMapOvr>
  <p:transition spd="med" advClick="0" advTm="307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br>
              <a:rPr lang="en-GB" dirty="0"/>
            </a:br>
            <a:endParaRPr lang="en-GB" dirty="0"/>
          </a:p>
        </p:txBody>
      </p:sp>
      <p:pic>
        <p:nvPicPr>
          <p:cNvPr id="15362" name="Picture 3"/>
          <p:cNvPicPr>
            <a:picLocks noChangeAspect="1"/>
          </p:cNvPicPr>
          <p:nvPr/>
        </p:nvPicPr>
        <p:blipFill>
          <a:blip r:embed="rId4"/>
          <a:srcRect/>
          <a:stretch>
            <a:fillRect/>
          </a:stretch>
        </p:blipFill>
        <p:spPr bwMode="auto">
          <a:xfrm>
            <a:off x="160338" y="2038350"/>
            <a:ext cx="3132137" cy="1989138"/>
          </a:xfrm>
          <a:prstGeom prst="rect">
            <a:avLst/>
          </a:prstGeom>
          <a:noFill/>
          <a:ln w="9525">
            <a:noFill/>
            <a:miter lim="800000"/>
            <a:headEnd/>
            <a:tailEnd/>
          </a:ln>
        </p:spPr>
      </p:pic>
      <p:sp>
        <p:nvSpPr>
          <p:cNvPr id="6" name="TextBox 5"/>
          <p:cNvSpPr txBox="1"/>
          <p:nvPr/>
        </p:nvSpPr>
        <p:spPr>
          <a:xfrm>
            <a:off x="3629025" y="633413"/>
            <a:ext cx="8061325" cy="5770811"/>
          </a:xfrm>
          <a:prstGeom prst="rect">
            <a:avLst/>
          </a:prstGeom>
          <a:solidFill>
            <a:schemeClr val="bg2">
              <a:lumMod val="40000"/>
              <a:lumOff val="60000"/>
            </a:schemeClr>
          </a:solidFill>
          <a:ln w="50800">
            <a:solidFill>
              <a:schemeClr val="accent1"/>
            </a:solidFill>
          </a:ln>
        </p:spPr>
        <p:txBody>
          <a:bodyPr>
            <a:spAutoFit/>
          </a:bodyPr>
          <a:lstStyle/>
          <a:p>
            <a:pPr algn="ctr" fontAlgn="auto">
              <a:lnSpc>
                <a:spcPct val="150000"/>
              </a:lnSpc>
              <a:spcBef>
                <a:spcPts val="0"/>
              </a:spcBef>
              <a:spcAft>
                <a:spcPts val="0"/>
              </a:spcAft>
              <a:defRPr/>
            </a:pPr>
            <a:endParaRPr lang="en-GB" u="sng" dirty="0">
              <a:latin typeface="Comic Sans MS" panose="030F0702030302020204" pitchFamily="66" charset="0"/>
            </a:endParaRPr>
          </a:p>
          <a:p>
            <a:pPr algn="ctr" fontAlgn="auto">
              <a:lnSpc>
                <a:spcPct val="150000"/>
              </a:lnSpc>
              <a:spcBef>
                <a:spcPts val="0"/>
              </a:spcBef>
              <a:spcAft>
                <a:spcPts val="0"/>
              </a:spcAft>
              <a:defRPr/>
            </a:pPr>
            <a:r>
              <a:rPr lang="en-GB" u="sng" dirty="0">
                <a:latin typeface="Comic Sans MS" panose="030F0702030302020204" pitchFamily="66" charset="0"/>
              </a:rPr>
              <a:t>Homework</a:t>
            </a:r>
          </a:p>
          <a:p>
            <a:pPr algn="ctr" fontAlgn="auto">
              <a:lnSpc>
                <a:spcPct val="150000"/>
              </a:lnSpc>
              <a:spcBef>
                <a:spcPts val="0"/>
              </a:spcBef>
              <a:spcAft>
                <a:spcPts val="0"/>
              </a:spcAft>
              <a:defRPr/>
            </a:pPr>
            <a:r>
              <a:rPr lang="en-GB" dirty="0">
                <a:latin typeface="Comic Sans MS" panose="030F0702030302020204" pitchFamily="66" charset="0"/>
              </a:rPr>
              <a:t>In year four the children receive a termly ‘homework grid.’ They complete an activity of their choice and then hand in their homework every Monday. When applicable there will also be extension tasks, to challenge the children further or support work to support your child’s understanding. </a:t>
            </a:r>
          </a:p>
          <a:p>
            <a:pPr algn="ctr" fontAlgn="auto">
              <a:lnSpc>
                <a:spcPct val="150000"/>
              </a:lnSpc>
              <a:spcBef>
                <a:spcPts val="0"/>
              </a:spcBef>
              <a:spcAft>
                <a:spcPts val="0"/>
              </a:spcAft>
              <a:defRPr/>
            </a:pPr>
            <a:endParaRPr lang="en-GB" u="sng" dirty="0">
              <a:latin typeface="Comic Sans MS" panose="030F0702030302020204" pitchFamily="66" charset="0"/>
            </a:endParaRPr>
          </a:p>
          <a:p>
            <a:pPr algn="ctr" fontAlgn="auto">
              <a:lnSpc>
                <a:spcPct val="150000"/>
              </a:lnSpc>
              <a:spcBef>
                <a:spcPts val="0"/>
              </a:spcBef>
              <a:spcAft>
                <a:spcPts val="0"/>
              </a:spcAft>
              <a:defRPr/>
            </a:pPr>
            <a:r>
              <a:rPr lang="en-GB" u="sng" dirty="0">
                <a:latin typeface="Comic Sans MS" panose="030F0702030302020204" pitchFamily="66" charset="0"/>
              </a:rPr>
              <a:t>Times tables</a:t>
            </a:r>
          </a:p>
          <a:p>
            <a:pPr algn="ctr" fontAlgn="auto">
              <a:lnSpc>
                <a:spcPct val="150000"/>
              </a:lnSpc>
              <a:spcBef>
                <a:spcPts val="0"/>
              </a:spcBef>
              <a:spcAft>
                <a:spcPts val="0"/>
              </a:spcAft>
              <a:defRPr/>
            </a:pPr>
            <a:r>
              <a:rPr lang="en-GB" dirty="0">
                <a:latin typeface="Comic Sans MS" panose="030F0702030302020204" pitchFamily="66" charset="0"/>
              </a:rPr>
              <a:t>Times table testing will be done at different times throughout the term. Please ensure your child is still continuing to practice these. All children have 2 times tables targets for the Autumn term and these will also be set as homework. </a:t>
            </a:r>
            <a:endParaRPr lang="en-GB" u="sng" dirty="0">
              <a:latin typeface="Comic Sans MS" panose="030F0702030302020204" pitchFamily="66" charset="0"/>
            </a:endParaRPr>
          </a:p>
          <a:p>
            <a:pPr fontAlgn="auto">
              <a:spcBef>
                <a:spcPts val="0"/>
              </a:spcBef>
              <a:spcAft>
                <a:spcPts val="0"/>
              </a:spcAft>
              <a:defRPr/>
            </a:pPr>
            <a:endParaRPr lang="en-GB" dirty="0">
              <a:latin typeface="+mn-lt"/>
            </a:endParaRPr>
          </a:p>
        </p:txBody>
      </p:sp>
      <p:pic>
        <p:nvPicPr>
          <p:cNvPr id="4" name="Video 3">
            <a:hlinkClick r:id="" action="ppaction://media"/>
            <a:extLst>
              <a:ext uri="{FF2B5EF4-FFF2-40B4-BE49-F238E27FC236}">
                <a16:creationId xmlns:a16="http://schemas.microsoft.com/office/drawing/2014/main" id="{A2B697FA-7C59-4E69-83D4-9A831FFD63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p:transition spd="med" advClick="0" advTm="267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br>
              <a:rPr lang="en-GB" dirty="0"/>
            </a:br>
            <a:endParaRPr lang="en-GB" dirty="0"/>
          </a:p>
        </p:txBody>
      </p:sp>
      <p:sp>
        <p:nvSpPr>
          <p:cNvPr id="6" name="TextBox 5"/>
          <p:cNvSpPr txBox="1"/>
          <p:nvPr/>
        </p:nvSpPr>
        <p:spPr>
          <a:xfrm>
            <a:off x="3587750" y="719138"/>
            <a:ext cx="8059738" cy="5493812"/>
          </a:xfrm>
          <a:prstGeom prst="rect">
            <a:avLst/>
          </a:prstGeom>
          <a:solidFill>
            <a:schemeClr val="bg2">
              <a:lumMod val="40000"/>
              <a:lumOff val="60000"/>
            </a:schemeClr>
          </a:solidFill>
          <a:ln w="50800">
            <a:solidFill>
              <a:schemeClr val="accent1"/>
            </a:solidFill>
          </a:ln>
        </p:spPr>
        <p:txBody>
          <a:bodyPr>
            <a:spAutoFit/>
          </a:bodyPr>
          <a:lstStyle/>
          <a:p>
            <a:pPr algn="ctr" fontAlgn="auto">
              <a:spcBef>
                <a:spcPts val="0"/>
              </a:spcBef>
              <a:spcAft>
                <a:spcPts val="0"/>
              </a:spcAft>
              <a:defRPr/>
            </a:pPr>
            <a:endParaRPr lang="en-GB" u="sng" dirty="0">
              <a:latin typeface="Comic Sans MS" panose="030F0702030302020204" pitchFamily="66" charset="0"/>
            </a:endParaRPr>
          </a:p>
          <a:p>
            <a:pPr algn="ctr" fontAlgn="auto">
              <a:spcBef>
                <a:spcPts val="0"/>
              </a:spcBef>
              <a:spcAft>
                <a:spcPts val="0"/>
              </a:spcAft>
              <a:defRPr/>
            </a:pPr>
            <a:endParaRPr lang="en-GB" u="sng" dirty="0">
              <a:latin typeface="Comic Sans MS" panose="030F0702030302020204" pitchFamily="66" charset="0"/>
            </a:endParaRPr>
          </a:p>
          <a:p>
            <a:pPr algn="ctr" fontAlgn="auto">
              <a:lnSpc>
                <a:spcPct val="150000"/>
              </a:lnSpc>
              <a:spcBef>
                <a:spcPts val="0"/>
              </a:spcBef>
              <a:spcAft>
                <a:spcPts val="0"/>
              </a:spcAft>
              <a:defRPr/>
            </a:pPr>
            <a:endParaRPr lang="en-GB" u="sng" dirty="0">
              <a:latin typeface="Comic Sans MS" panose="030F0702030302020204" pitchFamily="66" charset="0"/>
            </a:endParaRPr>
          </a:p>
          <a:p>
            <a:pPr algn="ctr" fontAlgn="auto">
              <a:lnSpc>
                <a:spcPct val="150000"/>
              </a:lnSpc>
              <a:spcBef>
                <a:spcPts val="0"/>
              </a:spcBef>
              <a:spcAft>
                <a:spcPts val="0"/>
              </a:spcAft>
              <a:defRPr/>
            </a:pPr>
            <a:r>
              <a:rPr lang="en-GB" u="sng" dirty="0">
                <a:latin typeface="Comic Sans MS" panose="030F0702030302020204" pitchFamily="66" charset="0"/>
              </a:rPr>
              <a:t>Spellings </a:t>
            </a:r>
          </a:p>
          <a:p>
            <a:pPr algn="ctr" fontAlgn="auto">
              <a:lnSpc>
                <a:spcPct val="150000"/>
              </a:lnSpc>
              <a:spcBef>
                <a:spcPts val="0"/>
              </a:spcBef>
              <a:spcAft>
                <a:spcPts val="0"/>
              </a:spcAft>
              <a:defRPr/>
            </a:pPr>
            <a:r>
              <a:rPr lang="en-GB" dirty="0">
                <a:latin typeface="Comic Sans MS" panose="030F0702030302020204" pitchFamily="66" charset="0"/>
              </a:rPr>
              <a:t>There are weekly spellings given to each child and these are kept at the back of their homework book. These spellings will be reviewed at the end of each half term, so that if children are maintaining good spelling scores they will be moved into the next group.</a:t>
            </a:r>
          </a:p>
          <a:p>
            <a:pPr algn="ctr" fontAlgn="auto">
              <a:lnSpc>
                <a:spcPct val="150000"/>
              </a:lnSpc>
              <a:spcBef>
                <a:spcPts val="0"/>
              </a:spcBef>
              <a:spcAft>
                <a:spcPts val="0"/>
              </a:spcAft>
              <a:defRPr/>
            </a:pPr>
            <a:r>
              <a:rPr lang="en-GB" i="1" dirty="0">
                <a:latin typeface="Comic Sans MS" panose="030F0702030302020204" pitchFamily="66" charset="0"/>
              </a:rPr>
              <a:t>In class the children will also be given a spelling book to record any spellings they miss spell in their work. </a:t>
            </a:r>
          </a:p>
          <a:p>
            <a:pPr fontAlgn="auto">
              <a:lnSpc>
                <a:spcPct val="150000"/>
              </a:lnSpc>
              <a:spcBef>
                <a:spcPts val="0"/>
              </a:spcBef>
              <a:spcAft>
                <a:spcPts val="0"/>
              </a:spcAft>
              <a:defRPr/>
            </a:pPr>
            <a:endParaRPr lang="en-GB" dirty="0">
              <a:latin typeface="+mn-lt"/>
            </a:endParaRPr>
          </a:p>
          <a:p>
            <a:pPr fontAlgn="auto">
              <a:spcBef>
                <a:spcPts val="0"/>
              </a:spcBef>
              <a:spcAft>
                <a:spcPts val="0"/>
              </a:spcAft>
              <a:defRPr/>
            </a:pPr>
            <a:endParaRPr lang="en-GB" dirty="0">
              <a:latin typeface="+mn-lt"/>
            </a:endParaRPr>
          </a:p>
          <a:p>
            <a:pPr fontAlgn="auto">
              <a:spcBef>
                <a:spcPts val="0"/>
              </a:spcBef>
              <a:spcAft>
                <a:spcPts val="0"/>
              </a:spcAft>
              <a:defRPr/>
            </a:pPr>
            <a:endParaRPr lang="en-GB" dirty="0">
              <a:latin typeface="+mn-lt"/>
            </a:endParaRPr>
          </a:p>
          <a:p>
            <a:pPr fontAlgn="auto">
              <a:spcBef>
                <a:spcPts val="0"/>
              </a:spcBef>
              <a:spcAft>
                <a:spcPts val="0"/>
              </a:spcAft>
              <a:defRPr/>
            </a:pPr>
            <a:endParaRPr lang="en-GB" dirty="0">
              <a:latin typeface="+mn-lt"/>
            </a:endParaRPr>
          </a:p>
          <a:p>
            <a:pPr fontAlgn="auto">
              <a:spcBef>
                <a:spcPts val="0"/>
              </a:spcBef>
              <a:spcAft>
                <a:spcPts val="0"/>
              </a:spcAft>
              <a:defRPr/>
            </a:pPr>
            <a:endParaRPr lang="en-GB" dirty="0">
              <a:latin typeface="+mn-lt"/>
            </a:endParaRPr>
          </a:p>
        </p:txBody>
      </p:sp>
      <p:pic>
        <p:nvPicPr>
          <p:cNvPr id="16387" name="Picture 2" descr="Image result for spelling clipart"/>
          <p:cNvPicPr>
            <a:picLocks noChangeAspect="1" noChangeArrowheads="1"/>
          </p:cNvPicPr>
          <p:nvPr/>
        </p:nvPicPr>
        <p:blipFill>
          <a:blip r:embed="rId4"/>
          <a:srcRect/>
          <a:stretch>
            <a:fillRect/>
          </a:stretch>
        </p:blipFill>
        <p:spPr bwMode="auto">
          <a:xfrm>
            <a:off x="252413" y="1701800"/>
            <a:ext cx="2970212" cy="2844800"/>
          </a:xfrm>
          <a:prstGeom prst="rect">
            <a:avLst/>
          </a:prstGeom>
          <a:noFill/>
          <a:ln w="9525">
            <a:noFill/>
            <a:miter lim="800000"/>
            <a:headEnd/>
            <a:tailEnd/>
          </a:ln>
        </p:spPr>
      </p:pic>
      <p:pic>
        <p:nvPicPr>
          <p:cNvPr id="3" name="Video 2">
            <a:hlinkClick r:id="" action="ppaction://media"/>
            <a:extLst>
              <a:ext uri="{FF2B5EF4-FFF2-40B4-BE49-F238E27FC236}">
                <a16:creationId xmlns:a16="http://schemas.microsoft.com/office/drawing/2014/main" id="{3A67D0EA-3EA9-4C4F-8E73-3761D62BDF6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p:transition spd="med" advClick="0" advTm="358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GB" sz="4000" b="1" dirty="0">
                <a:latin typeface="Comic Sans MS" panose="030F0702030302020204" pitchFamily="66" charset="0"/>
              </a:rPr>
              <a:t>Reading</a:t>
            </a:r>
            <a:br>
              <a:rPr lang="en-GB" sz="4000" b="1" dirty="0"/>
            </a:br>
            <a:br>
              <a:rPr lang="en-GB" sz="4000" b="1" dirty="0"/>
            </a:br>
            <a:br>
              <a:rPr lang="en-GB" sz="4000" b="1" dirty="0"/>
            </a:br>
            <a:br>
              <a:rPr lang="en-GB" sz="4000" b="1" dirty="0"/>
            </a:br>
            <a:br>
              <a:rPr lang="en-GB" sz="4000" b="1" dirty="0"/>
            </a:br>
            <a:endParaRPr lang="en-GB" sz="4000" b="1" dirty="0"/>
          </a:p>
        </p:txBody>
      </p:sp>
      <p:pic>
        <p:nvPicPr>
          <p:cNvPr id="18434" name="Content Placeholder 3"/>
          <p:cNvPicPr>
            <a:picLocks noGrp="1" noChangeAspect="1"/>
          </p:cNvPicPr>
          <p:nvPr>
            <p:ph idx="1"/>
          </p:nvPr>
        </p:nvPicPr>
        <p:blipFill>
          <a:blip r:embed="rId4"/>
          <a:srcRect/>
          <a:stretch>
            <a:fillRect/>
          </a:stretch>
        </p:blipFill>
        <p:spPr>
          <a:xfrm>
            <a:off x="304800" y="2716213"/>
            <a:ext cx="2844800" cy="2135187"/>
          </a:xfrm>
        </p:spPr>
      </p:pic>
      <p:sp>
        <p:nvSpPr>
          <p:cNvPr id="8" name="TextBox 7"/>
          <p:cNvSpPr txBox="1"/>
          <p:nvPr/>
        </p:nvSpPr>
        <p:spPr>
          <a:xfrm>
            <a:off x="3629025" y="915988"/>
            <a:ext cx="8061325" cy="4708981"/>
          </a:xfrm>
          <a:prstGeom prst="rect">
            <a:avLst/>
          </a:prstGeom>
          <a:solidFill>
            <a:schemeClr val="bg2">
              <a:lumMod val="40000"/>
              <a:lumOff val="60000"/>
            </a:schemeClr>
          </a:solidFill>
          <a:ln w="50800">
            <a:solidFill>
              <a:schemeClr val="accent1"/>
            </a:solidFill>
          </a:ln>
        </p:spPr>
        <p:txBody>
          <a:bodyPr>
            <a:spAutoFit/>
          </a:bodyPr>
          <a:lstStyle/>
          <a:p>
            <a:pPr algn="ctr" fontAlgn="auto">
              <a:spcBef>
                <a:spcPts val="0"/>
              </a:spcBef>
              <a:spcAft>
                <a:spcPts val="0"/>
              </a:spcAft>
              <a:defRPr/>
            </a:pPr>
            <a:r>
              <a:rPr lang="en-GB" sz="2000" dirty="0">
                <a:latin typeface="Comic Sans MS" panose="030F0702030302020204" pitchFamily="66" charset="0"/>
              </a:rPr>
              <a:t>In year four reading takes place in differentiated reading groups, on a weekly basis. </a:t>
            </a:r>
          </a:p>
          <a:p>
            <a:pPr algn="ctr" fontAlgn="auto">
              <a:spcBef>
                <a:spcPts val="0"/>
              </a:spcBef>
              <a:spcAft>
                <a:spcPts val="0"/>
              </a:spcAft>
              <a:defRPr/>
            </a:pPr>
            <a:endParaRPr lang="en-GB" sz="2000" dirty="0">
              <a:latin typeface="Comic Sans MS" panose="030F0702030302020204" pitchFamily="66" charset="0"/>
            </a:endParaRPr>
          </a:p>
          <a:p>
            <a:pPr algn="ctr" fontAlgn="auto">
              <a:spcBef>
                <a:spcPts val="0"/>
              </a:spcBef>
              <a:spcAft>
                <a:spcPts val="0"/>
              </a:spcAft>
              <a:defRPr/>
            </a:pPr>
            <a:r>
              <a:rPr lang="en-GB" sz="2000" dirty="0">
                <a:latin typeface="Comic Sans MS" panose="030F0702030302020204" pitchFamily="66" charset="0"/>
              </a:rPr>
              <a:t>There are also some children doing reading sessions 1-1 using staged texts. These children will be practicing their group guided reading skills with staged texts also. If your child has a yellow reading journal they bring home, please record any reading they do in it so we can track their progress. </a:t>
            </a:r>
          </a:p>
          <a:p>
            <a:pPr algn="ctr" fontAlgn="auto">
              <a:spcBef>
                <a:spcPts val="0"/>
              </a:spcBef>
              <a:spcAft>
                <a:spcPts val="0"/>
              </a:spcAft>
              <a:defRPr/>
            </a:pPr>
            <a:endParaRPr lang="en-GB" sz="2000" dirty="0">
              <a:latin typeface="Comic Sans MS" panose="030F0702030302020204" pitchFamily="66" charset="0"/>
            </a:endParaRPr>
          </a:p>
          <a:p>
            <a:pPr algn="ctr" fontAlgn="auto">
              <a:spcBef>
                <a:spcPts val="0"/>
              </a:spcBef>
              <a:spcAft>
                <a:spcPts val="0"/>
              </a:spcAft>
              <a:defRPr/>
            </a:pPr>
            <a:r>
              <a:rPr lang="en-GB" sz="2000" dirty="0">
                <a:latin typeface="Comic Sans MS" panose="030F0702030302020204" pitchFamily="66" charset="0"/>
              </a:rPr>
              <a:t>This term the children are also using a class reading text called ‘Under the Rose’ which fits in with out Tudor / Historical Story theme. </a:t>
            </a:r>
          </a:p>
          <a:p>
            <a:pPr algn="ctr" fontAlgn="auto">
              <a:spcBef>
                <a:spcPts val="0"/>
              </a:spcBef>
              <a:spcAft>
                <a:spcPts val="0"/>
              </a:spcAft>
              <a:defRPr/>
            </a:pPr>
            <a:endParaRPr lang="en-GB" sz="2000" dirty="0">
              <a:latin typeface="Comic Sans MS" panose="030F0702030302020204" pitchFamily="66" charset="0"/>
            </a:endParaRPr>
          </a:p>
          <a:p>
            <a:pPr algn="ctr" fontAlgn="auto">
              <a:spcBef>
                <a:spcPts val="0"/>
              </a:spcBef>
              <a:spcAft>
                <a:spcPts val="0"/>
              </a:spcAft>
              <a:defRPr/>
            </a:pPr>
            <a:r>
              <a:rPr lang="en-GB" sz="2000" dirty="0">
                <a:latin typeface="Comic Sans MS" panose="030F0702030302020204" pitchFamily="66" charset="0"/>
              </a:rPr>
              <a:t>The children also have a reading journal, in which they can record any independent reading they do in class. </a:t>
            </a:r>
          </a:p>
        </p:txBody>
      </p:sp>
      <p:pic>
        <p:nvPicPr>
          <p:cNvPr id="6" name="Video 5">
            <a:hlinkClick r:id="" action="ppaction://media"/>
            <a:extLst>
              <a:ext uri="{FF2B5EF4-FFF2-40B4-BE49-F238E27FC236}">
                <a16:creationId xmlns:a16="http://schemas.microsoft.com/office/drawing/2014/main" id="{AAA19F22-740D-4411-8C96-67935440614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p:transition spd="med" advClick="0" advTm="403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GB" sz="4000" b="1" dirty="0">
                <a:latin typeface="Comic Sans MS" panose="030F0702030302020204" pitchFamily="66" charset="0"/>
              </a:rPr>
              <a:t>Topic/Art/ D&amp;T/ICT</a:t>
            </a:r>
            <a:br>
              <a:rPr lang="en-GB" b="1" dirty="0"/>
            </a:br>
            <a:br>
              <a:rPr lang="en-GB" b="1" dirty="0"/>
            </a:br>
            <a:br>
              <a:rPr lang="en-GB" b="1" dirty="0"/>
            </a:br>
            <a:br>
              <a:rPr lang="en-GB" b="1" dirty="0"/>
            </a:br>
            <a:br>
              <a:rPr lang="en-GB" b="1" dirty="0"/>
            </a:br>
            <a:br>
              <a:rPr lang="en-GB" b="1" dirty="0"/>
            </a:br>
            <a:endParaRPr lang="en-GB" b="1" dirty="0"/>
          </a:p>
        </p:txBody>
      </p:sp>
      <p:sp>
        <p:nvSpPr>
          <p:cNvPr id="7" name="Content Placeholder 6"/>
          <p:cNvSpPr>
            <a:spLocks noGrp="1"/>
          </p:cNvSpPr>
          <p:nvPr>
            <p:ph idx="1"/>
          </p:nvPr>
        </p:nvSpPr>
        <p:spPr>
          <a:xfrm>
            <a:off x="3686175" y="738188"/>
            <a:ext cx="7848600" cy="5480050"/>
          </a:xfrm>
          <a:solidFill>
            <a:schemeClr val="bg2">
              <a:lumMod val="40000"/>
              <a:lumOff val="60000"/>
            </a:schemeClr>
          </a:solidFill>
          <a:ln w="38100">
            <a:solidFill>
              <a:schemeClr val="accent1"/>
            </a:solidFill>
          </a:ln>
        </p:spPr>
        <p:txBody>
          <a:bodyPr rtlCol="0">
            <a:normAutofit/>
          </a:bodyPr>
          <a:lstStyle/>
          <a:p>
            <a:pPr marL="0" indent="0" eaLnBrk="1" fontAlgn="auto" hangingPunct="1">
              <a:spcAft>
                <a:spcPts val="0"/>
              </a:spcAft>
              <a:buFont typeface="Wingdings 2" pitchFamily="18" charset="2"/>
              <a:buNone/>
              <a:defRPr/>
            </a:pPr>
            <a:r>
              <a:rPr lang="en-GB" u="sng" dirty="0">
                <a:solidFill>
                  <a:schemeClr val="tx1"/>
                </a:solidFill>
                <a:latin typeface="Comic Sans MS" panose="030F0702030302020204" pitchFamily="66" charset="0"/>
              </a:rPr>
              <a:t>Autumn Topic</a:t>
            </a:r>
          </a:p>
          <a:p>
            <a:pPr marL="0" indent="0" eaLnBrk="1" fontAlgn="auto" hangingPunct="1">
              <a:spcAft>
                <a:spcPts val="0"/>
              </a:spcAft>
              <a:buFont typeface="Wingdings 2" pitchFamily="18" charset="2"/>
              <a:buNone/>
              <a:defRPr/>
            </a:pPr>
            <a:r>
              <a:rPr lang="en-GB" dirty="0">
                <a:solidFill>
                  <a:schemeClr val="tx1"/>
                </a:solidFill>
                <a:latin typeface="Comic Sans MS" panose="030F0702030302020204" pitchFamily="66" charset="0"/>
              </a:rPr>
              <a:t>Our Topic this term is The Tudors. This will include: Tudor houses, Tudor clothes, Tudor food and Tudor Kings and Queens</a:t>
            </a:r>
          </a:p>
          <a:p>
            <a:pPr marL="0" indent="0" eaLnBrk="1" fontAlgn="auto" hangingPunct="1">
              <a:spcAft>
                <a:spcPts val="0"/>
              </a:spcAft>
              <a:buFont typeface="Wingdings 2" pitchFamily="18" charset="2"/>
              <a:buNone/>
              <a:defRPr/>
            </a:pPr>
            <a:r>
              <a:rPr lang="en-GB" u="sng" dirty="0">
                <a:solidFill>
                  <a:schemeClr val="tx1"/>
                </a:solidFill>
                <a:latin typeface="Comic Sans MS" panose="030F0702030302020204" pitchFamily="66" charset="0"/>
              </a:rPr>
              <a:t>Science</a:t>
            </a:r>
          </a:p>
          <a:p>
            <a:pPr marL="0" indent="0" eaLnBrk="1" fontAlgn="auto" hangingPunct="1">
              <a:spcAft>
                <a:spcPts val="0"/>
              </a:spcAft>
              <a:buFont typeface="Wingdings 2" pitchFamily="18" charset="2"/>
              <a:buNone/>
              <a:defRPr/>
            </a:pPr>
            <a:r>
              <a:rPr lang="en-GB" dirty="0">
                <a:solidFill>
                  <a:schemeClr val="tx1"/>
                </a:solidFill>
                <a:latin typeface="Comic Sans MS" panose="030F0702030302020204" pitchFamily="66" charset="0"/>
              </a:rPr>
              <a:t>Air resistance – Sir Francis Drake and his weapons  </a:t>
            </a:r>
          </a:p>
          <a:p>
            <a:pPr marL="0" indent="0" eaLnBrk="1" fontAlgn="auto" hangingPunct="1">
              <a:spcAft>
                <a:spcPts val="0"/>
              </a:spcAft>
              <a:buFont typeface="Wingdings 2" pitchFamily="18" charset="2"/>
              <a:buNone/>
              <a:defRPr/>
            </a:pPr>
            <a:r>
              <a:rPr lang="en-GB" u="sng" dirty="0">
                <a:solidFill>
                  <a:schemeClr val="tx1"/>
                </a:solidFill>
                <a:latin typeface="Comic Sans MS" panose="030F0702030302020204" pitchFamily="66" charset="0"/>
              </a:rPr>
              <a:t>Design and Technology</a:t>
            </a:r>
          </a:p>
          <a:p>
            <a:pPr marL="0" indent="0" eaLnBrk="1" fontAlgn="auto" hangingPunct="1">
              <a:spcAft>
                <a:spcPts val="0"/>
              </a:spcAft>
              <a:buFont typeface="Wingdings 2" pitchFamily="18" charset="2"/>
              <a:buNone/>
              <a:defRPr/>
            </a:pPr>
            <a:r>
              <a:rPr lang="en-GB" dirty="0">
                <a:solidFill>
                  <a:schemeClr val="tx1"/>
                </a:solidFill>
                <a:latin typeface="Comic Sans MS" panose="030F0702030302020204" pitchFamily="66" charset="0"/>
              </a:rPr>
              <a:t>Designing and making a Tudor house </a:t>
            </a:r>
          </a:p>
          <a:p>
            <a:pPr marL="0" indent="0" eaLnBrk="1" fontAlgn="auto" hangingPunct="1">
              <a:spcAft>
                <a:spcPts val="0"/>
              </a:spcAft>
              <a:buFont typeface="Wingdings 2" pitchFamily="18" charset="2"/>
              <a:buNone/>
              <a:defRPr/>
            </a:pPr>
            <a:r>
              <a:rPr lang="en-GB" u="sng" dirty="0">
                <a:solidFill>
                  <a:schemeClr val="tx1"/>
                </a:solidFill>
                <a:latin typeface="Comic Sans MS" panose="030F0702030302020204" pitchFamily="66" charset="0"/>
              </a:rPr>
              <a:t>Art</a:t>
            </a:r>
          </a:p>
          <a:p>
            <a:pPr marL="0" indent="0" eaLnBrk="1" fontAlgn="auto" hangingPunct="1">
              <a:spcAft>
                <a:spcPts val="0"/>
              </a:spcAft>
              <a:buFont typeface="Wingdings 2" pitchFamily="18" charset="2"/>
              <a:buNone/>
              <a:defRPr/>
            </a:pPr>
            <a:r>
              <a:rPr lang="en-GB" dirty="0">
                <a:solidFill>
                  <a:schemeClr val="tx1"/>
                </a:solidFill>
                <a:latin typeface="Comic Sans MS" panose="030F0702030302020204" pitchFamily="66" charset="0"/>
              </a:rPr>
              <a:t>Designing and making a Tudor Coat of Arms. </a:t>
            </a:r>
          </a:p>
        </p:txBody>
      </p:sp>
      <p:pic>
        <p:nvPicPr>
          <p:cNvPr id="19459" name="Picture 2" descr="Image result for clip art ict"/>
          <p:cNvPicPr>
            <a:picLocks noChangeAspect="1" noChangeArrowheads="1"/>
          </p:cNvPicPr>
          <p:nvPr/>
        </p:nvPicPr>
        <p:blipFill>
          <a:blip r:embed="rId4"/>
          <a:srcRect/>
          <a:stretch>
            <a:fillRect/>
          </a:stretch>
        </p:blipFill>
        <p:spPr bwMode="auto">
          <a:xfrm>
            <a:off x="290513" y="3803650"/>
            <a:ext cx="2909887" cy="2181225"/>
          </a:xfrm>
          <a:prstGeom prst="rect">
            <a:avLst/>
          </a:prstGeom>
          <a:noFill/>
          <a:ln w="9525">
            <a:noFill/>
            <a:miter lim="800000"/>
            <a:headEnd/>
            <a:tailEnd/>
          </a:ln>
        </p:spPr>
      </p:pic>
      <p:pic>
        <p:nvPicPr>
          <p:cNvPr id="3" name="Video 2">
            <a:hlinkClick r:id="" action="ppaction://media"/>
            <a:extLst>
              <a:ext uri="{FF2B5EF4-FFF2-40B4-BE49-F238E27FC236}">
                <a16:creationId xmlns:a16="http://schemas.microsoft.com/office/drawing/2014/main" id="{99AF2AC9-A1E5-49DC-8A8E-6A77491B9A4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p:transition spd="med" advClick="0" advTm="245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GB" dirty="0">
                <a:latin typeface="Comic Sans MS" panose="030F0702030302020204" pitchFamily="66" charset="0"/>
              </a:rPr>
              <a:t>How can I help my child at home?</a:t>
            </a:r>
            <a:br>
              <a:rPr lang="en-GB" dirty="0"/>
            </a:br>
            <a:br>
              <a:rPr lang="en-GB" dirty="0"/>
            </a:br>
            <a:br>
              <a:rPr lang="en-GB" dirty="0"/>
            </a:br>
            <a:br>
              <a:rPr lang="en-GB" dirty="0"/>
            </a:br>
            <a:endParaRPr lang="en-GB" dirty="0"/>
          </a:p>
        </p:txBody>
      </p:sp>
      <p:pic>
        <p:nvPicPr>
          <p:cNvPr id="21506" name="Content Placeholder 3"/>
          <p:cNvPicPr>
            <a:picLocks noGrp="1" noChangeAspect="1"/>
          </p:cNvPicPr>
          <p:nvPr>
            <p:ph idx="1"/>
          </p:nvPr>
        </p:nvPicPr>
        <p:blipFill>
          <a:blip r:embed="rId4"/>
          <a:srcRect/>
          <a:stretch>
            <a:fillRect/>
          </a:stretch>
        </p:blipFill>
        <p:spPr>
          <a:xfrm>
            <a:off x="884238" y="3379788"/>
            <a:ext cx="1685925" cy="1685925"/>
          </a:xfrm>
        </p:spPr>
      </p:pic>
      <p:sp>
        <p:nvSpPr>
          <p:cNvPr id="5" name="Content Placeholder 6"/>
          <p:cNvSpPr txBox="1">
            <a:spLocks/>
          </p:cNvSpPr>
          <p:nvPr/>
        </p:nvSpPr>
        <p:spPr>
          <a:xfrm>
            <a:off x="3616325" y="684213"/>
            <a:ext cx="7848600" cy="5480050"/>
          </a:xfrm>
          <a:prstGeom prst="rect">
            <a:avLst/>
          </a:prstGeom>
          <a:solidFill>
            <a:schemeClr val="bg2">
              <a:lumMod val="40000"/>
              <a:lumOff val="60000"/>
            </a:schemeClr>
          </a:solidFill>
          <a:ln w="38100">
            <a:solidFill>
              <a:schemeClr val="accent1"/>
            </a:solidFill>
          </a:ln>
        </p:spPr>
        <p:txBody>
          <a:bodyPr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fontAlgn="auto">
              <a:spcAft>
                <a:spcPts val="0"/>
              </a:spcAft>
              <a:buFont typeface="Wingdings 2" pitchFamily="18" charset="2"/>
              <a:buNone/>
              <a:defRPr/>
            </a:pPr>
            <a:endParaRPr lang="en-GB" u="sng" dirty="0">
              <a:solidFill>
                <a:schemeClr val="tx1"/>
              </a:solidFill>
              <a:latin typeface="Comic Sans MS" panose="030F0702030302020204" pitchFamily="66" charset="0"/>
            </a:endParaRPr>
          </a:p>
        </p:txBody>
      </p:sp>
      <p:sp>
        <p:nvSpPr>
          <p:cNvPr id="7" name="TextBox 6"/>
          <p:cNvSpPr txBox="1"/>
          <p:nvPr/>
        </p:nvSpPr>
        <p:spPr>
          <a:xfrm>
            <a:off x="4221163" y="1123950"/>
            <a:ext cx="6638925" cy="5355312"/>
          </a:xfrm>
          <a:prstGeom prst="rect">
            <a:avLst/>
          </a:prstGeom>
          <a:noFill/>
        </p:spPr>
        <p:txBody>
          <a:bodyPr>
            <a:spAutoFit/>
          </a:bodyPr>
          <a:lstStyle/>
          <a:p>
            <a:pPr marL="457200" indent="-457200" fontAlgn="auto">
              <a:lnSpc>
                <a:spcPct val="150000"/>
              </a:lnSpc>
              <a:spcBef>
                <a:spcPts val="0"/>
              </a:spcBef>
              <a:spcAft>
                <a:spcPts val="0"/>
              </a:spcAft>
              <a:buFont typeface="Arial" panose="020B0604020202020204" pitchFamily="34" charset="0"/>
              <a:buChar char="•"/>
              <a:defRPr/>
            </a:pPr>
            <a:r>
              <a:rPr lang="en-GB" sz="2400" dirty="0">
                <a:latin typeface="Comic Sans MS" panose="030F0702030302020204" pitchFamily="66" charset="0"/>
              </a:rPr>
              <a:t>Times table practice – please encourage children to learn them, if they are ready to be tested please record in homework book and we will test them </a:t>
            </a:r>
          </a:p>
          <a:p>
            <a:pPr marL="457200" indent="-457200" fontAlgn="auto">
              <a:lnSpc>
                <a:spcPct val="150000"/>
              </a:lnSpc>
              <a:spcBef>
                <a:spcPts val="0"/>
              </a:spcBef>
              <a:spcAft>
                <a:spcPts val="0"/>
              </a:spcAft>
              <a:buFont typeface="Arial" panose="020B0604020202020204" pitchFamily="34" charset="0"/>
              <a:buChar char="•"/>
              <a:defRPr/>
            </a:pPr>
            <a:r>
              <a:rPr lang="en-GB" sz="2400" dirty="0">
                <a:latin typeface="Comic Sans MS" panose="030F0702030302020204" pitchFamily="66" charset="0"/>
              </a:rPr>
              <a:t>Reading as much as possible </a:t>
            </a:r>
          </a:p>
          <a:p>
            <a:pPr marL="457200" indent="-457200" fontAlgn="auto">
              <a:lnSpc>
                <a:spcPct val="150000"/>
              </a:lnSpc>
              <a:spcBef>
                <a:spcPts val="0"/>
              </a:spcBef>
              <a:spcAft>
                <a:spcPts val="0"/>
              </a:spcAft>
              <a:buFont typeface="Arial" panose="020B0604020202020204" pitchFamily="34" charset="0"/>
              <a:buChar char="•"/>
              <a:defRPr/>
            </a:pPr>
            <a:r>
              <a:rPr lang="en-GB" sz="2400" dirty="0">
                <a:latin typeface="Comic Sans MS" panose="030F0702030302020204" pitchFamily="66" charset="0"/>
              </a:rPr>
              <a:t>Toe by Toe / Power 2</a:t>
            </a:r>
          </a:p>
          <a:p>
            <a:pPr marL="457200" indent="-457200" fontAlgn="auto">
              <a:lnSpc>
                <a:spcPct val="150000"/>
              </a:lnSpc>
              <a:spcBef>
                <a:spcPts val="0"/>
              </a:spcBef>
              <a:spcAft>
                <a:spcPts val="0"/>
              </a:spcAft>
              <a:buFont typeface="Arial" panose="020B0604020202020204" pitchFamily="34" charset="0"/>
              <a:buChar char="•"/>
              <a:defRPr/>
            </a:pPr>
            <a:r>
              <a:rPr lang="en-GB" sz="2400" dirty="0">
                <a:latin typeface="Comic Sans MS" panose="030F0702030302020204" pitchFamily="66" charset="0"/>
              </a:rPr>
              <a:t>Spelling practice </a:t>
            </a:r>
          </a:p>
          <a:p>
            <a:pPr marL="457200" indent="-457200" fontAlgn="auto">
              <a:lnSpc>
                <a:spcPct val="150000"/>
              </a:lnSpc>
              <a:spcBef>
                <a:spcPts val="0"/>
              </a:spcBef>
              <a:spcAft>
                <a:spcPts val="0"/>
              </a:spcAft>
              <a:buFont typeface="Arial" panose="020B0604020202020204" pitchFamily="34" charset="0"/>
              <a:buChar char="•"/>
              <a:defRPr/>
            </a:pPr>
            <a:r>
              <a:rPr lang="en-GB" sz="2400" dirty="0">
                <a:latin typeface="Comic Sans MS" panose="030F0702030302020204" pitchFamily="66" charset="0"/>
              </a:rPr>
              <a:t>Any additional work sent home to support learning - when applicable. </a:t>
            </a:r>
          </a:p>
          <a:p>
            <a:pPr fontAlgn="auto">
              <a:spcBef>
                <a:spcPts val="0"/>
              </a:spcBef>
              <a:spcAft>
                <a:spcPts val="0"/>
              </a:spcAft>
              <a:defRPr/>
            </a:pPr>
            <a:endParaRPr lang="en-GB" dirty="0">
              <a:latin typeface="+mn-lt"/>
            </a:endParaRPr>
          </a:p>
        </p:txBody>
      </p:sp>
      <p:pic>
        <p:nvPicPr>
          <p:cNvPr id="3" name="Video 2">
            <a:hlinkClick r:id="" action="ppaction://media"/>
            <a:extLst>
              <a:ext uri="{FF2B5EF4-FFF2-40B4-BE49-F238E27FC236}">
                <a16:creationId xmlns:a16="http://schemas.microsoft.com/office/drawing/2014/main" id="{50D017DB-B2B4-4515-AFB7-2DFB8E8D32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p:transition spd="med" advClick="0" advTm="528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GB" dirty="0">
                <a:latin typeface="Comic Sans MS" panose="030F0702030302020204" pitchFamily="66" charset="0"/>
              </a:rPr>
              <a:t>How can I help my child at home?</a:t>
            </a:r>
            <a:br>
              <a:rPr lang="en-GB" dirty="0"/>
            </a:br>
            <a:br>
              <a:rPr lang="en-GB" dirty="0"/>
            </a:br>
            <a:br>
              <a:rPr lang="en-GB" dirty="0"/>
            </a:br>
            <a:br>
              <a:rPr lang="en-GB" dirty="0"/>
            </a:br>
            <a:endParaRPr lang="en-GB" dirty="0"/>
          </a:p>
        </p:txBody>
      </p:sp>
      <p:pic>
        <p:nvPicPr>
          <p:cNvPr id="22530" name="Content Placeholder 3"/>
          <p:cNvPicPr>
            <a:picLocks noGrp="1" noChangeAspect="1"/>
          </p:cNvPicPr>
          <p:nvPr>
            <p:ph idx="1"/>
          </p:nvPr>
        </p:nvPicPr>
        <p:blipFill>
          <a:blip r:embed="rId4"/>
          <a:srcRect/>
          <a:stretch>
            <a:fillRect/>
          </a:stretch>
        </p:blipFill>
        <p:spPr>
          <a:xfrm>
            <a:off x="884238" y="3379788"/>
            <a:ext cx="1685925" cy="1685925"/>
          </a:xfrm>
        </p:spPr>
      </p:pic>
      <p:sp>
        <p:nvSpPr>
          <p:cNvPr id="6" name="Content Placeholder 6"/>
          <p:cNvSpPr txBox="1">
            <a:spLocks/>
          </p:cNvSpPr>
          <p:nvPr/>
        </p:nvSpPr>
        <p:spPr>
          <a:xfrm>
            <a:off x="3598863" y="684213"/>
            <a:ext cx="7848600" cy="5480050"/>
          </a:xfrm>
          <a:prstGeom prst="rect">
            <a:avLst/>
          </a:prstGeom>
          <a:solidFill>
            <a:schemeClr val="bg2">
              <a:lumMod val="40000"/>
              <a:lumOff val="60000"/>
            </a:schemeClr>
          </a:solidFill>
          <a:ln w="38100">
            <a:solidFill>
              <a:schemeClr val="accent1"/>
            </a:solidFill>
          </a:ln>
        </p:spPr>
        <p:txBody>
          <a:bodyPr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fontAlgn="auto">
              <a:lnSpc>
                <a:spcPct val="150000"/>
              </a:lnSpc>
              <a:spcAft>
                <a:spcPts val="0"/>
              </a:spcAft>
              <a:defRPr/>
            </a:pPr>
            <a:endParaRPr lang="en-GB" dirty="0">
              <a:solidFill>
                <a:schemeClr val="tx1"/>
              </a:solidFill>
              <a:latin typeface="Comic Sans MS" panose="030F0702030302020204" pitchFamily="66" charset="0"/>
            </a:endParaRPr>
          </a:p>
          <a:p>
            <a:pPr fontAlgn="auto">
              <a:lnSpc>
                <a:spcPct val="150000"/>
              </a:lnSpc>
              <a:spcAft>
                <a:spcPts val="0"/>
              </a:spcAft>
              <a:defRPr/>
            </a:pPr>
            <a:r>
              <a:rPr lang="en-GB" dirty="0">
                <a:solidFill>
                  <a:schemeClr val="tx1"/>
                </a:solidFill>
                <a:latin typeface="Comic Sans MS" panose="030F0702030302020204" pitchFamily="66" charset="0"/>
              </a:rPr>
              <a:t>Reasoning materials – emphasis on working out, all Welsh government resources will be used in school. Any focus on problem solving would be helpful.  The children will have test practices every half term for reasoning, maths papers and reading papers. </a:t>
            </a:r>
          </a:p>
          <a:p>
            <a:pPr fontAlgn="auto">
              <a:lnSpc>
                <a:spcPct val="150000"/>
              </a:lnSpc>
              <a:spcAft>
                <a:spcPts val="0"/>
              </a:spcAft>
              <a:defRPr/>
            </a:pPr>
            <a:r>
              <a:rPr lang="en-GB" dirty="0">
                <a:solidFill>
                  <a:schemeClr val="tx1"/>
                </a:solidFill>
                <a:latin typeface="Comic Sans MS" panose="030F0702030302020204" pitchFamily="66" charset="0"/>
              </a:rPr>
              <a:t>Mathematical outcomes – what children should achieve by the end of year four </a:t>
            </a:r>
          </a:p>
          <a:p>
            <a:pPr fontAlgn="auto">
              <a:lnSpc>
                <a:spcPct val="150000"/>
              </a:lnSpc>
              <a:spcAft>
                <a:spcPts val="0"/>
              </a:spcAft>
              <a:defRPr/>
            </a:pPr>
            <a:r>
              <a:rPr lang="en-GB" dirty="0">
                <a:solidFill>
                  <a:schemeClr val="tx1"/>
                </a:solidFill>
                <a:latin typeface="Comic Sans MS" panose="030F0702030302020204" pitchFamily="66" charset="0"/>
              </a:rPr>
              <a:t>Language outcomes what children should achieve by the end of year four </a:t>
            </a:r>
          </a:p>
          <a:p>
            <a:pPr fontAlgn="auto">
              <a:lnSpc>
                <a:spcPct val="150000"/>
              </a:lnSpc>
              <a:spcAft>
                <a:spcPts val="0"/>
              </a:spcAft>
              <a:defRPr/>
            </a:pPr>
            <a:endParaRPr lang="en-GB" dirty="0">
              <a:solidFill>
                <a:schemeClr val="tx1"/>
              </a:solidFill>
              <a:latin typeface="Comic Sans MS" panose="030F0702030302020204" pitchFamily="66" charset="0"/>
            </a:endParaRPr>
          </a:p>
          <a:p>
            <a:pPr marL="0" indent="0" fontAlgn="auto">
              <a:spcAft>
                <a:spcPts val="0"/>
              </a:spcAft>
              <a:buFont typeface="Wingdings 2" pitchFamily="18" charset="2"/>
              <a:buNone/>
              <a:defRPr/>
            </a:pPr>
            <a:endParaRPr lang="en-GB" u="sng" dirty="0">
              <a:solidFill>
                <a:schemeClr val="tx1"/>
              </a:solidFill>
              <a:latin typeface="Comic Sans MS" panose="030F0702030302020204" pitchFamily="66" charset="0"/>
            </a:endParaRPr>
          </a:p>
        </p:txBody>
      </p:sp>
      <p:pic>
        <p:nvPicPr>
          <p:cNvPr id="3" name="Video 2">
            <a:hlinkClick r:id="" action="ppaction://media"/>
            <a:extLst>
              <a:ext uri="{FF2B5EF4-FFF2-40B4-BE49-F238E27FC236}">
                <a16:creationId xmlns:a16="http://schemas.microsoft.com/office/drawing/2014/main" id="{401645BA-050B-4E4A-B720-EED7F427502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p:transition spd="med" advClick="0" advTm="345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GB" dirty="0">
                <a:latin typeface="Comic Sans MS" panose="030F0702030302020204" pitchFamily="66" charset="0"/>
              </a:rPr>
              <a:t>How can I help my child at home?</a:t>
            </a:r>
            <a:br>
              <a:rPr lang="en-GB" dirty="0"/>
            </a:br>
            <a:br>
              <a:rPr lang="en-GB" dirty="0"/>
            </a:br>
            <a:br>
              <a:rPr lang="en-GB" dirty="0"/>
            </a:br>
            <a:br>
              <a:rPr lang="en-GB" dirty="0"/>
            </a:br>
            <a:endParaRPr lang="en-GB" dirty="0"/>
          </a:p>
        </p:txBody>
      </p:sp>
      <p:pic>
        <p:nvPicPr>
          <p:cNvPr id="23554" name="Content Placeholder 3"/>
          <p:cNvPicPr>
            <a:picLocks noGrp="1" noChangeAspect="1"/>
          </p:cNvPicPr>
          <p:nvPr>
            <p:ph idx="1"/>
          </p:nvPr>
        </p:nvPicPr>
        <p:blipFill>
          <a:blip r:embed="rId4"/>
          <a:srcRect/>
          <a:stretch>
            <a:fillRect/>
          </a:stretch>
        </p:blipFill>
        <p:spPr>
          <a:xfrm>
            <a:off x="884238" y="3379788"/>
            <a:ext cx="1685925" cy="1685925"/>
          </a:xfrm>
        </p:spPr>
      </p:pic>
      <p:sp>
        <p:nvSpPr>
          <p:cNvPr id="23555" name="Content Placeholder 2"/>
          <p:cNvSpPr txBox="1">
            <a:spLocks/>
          </p:cNvSpPr>
          <p:nvPr/>
        </p:nvSpPr>
        <p:spPr bwMode="auto">
          <a:xfrm>
            <a:off x="3868738" y="863600"/>
            <a:ext cx="7315200" cy="5121275"/>
          </a:xfrm>
          <a:prstGeom prst="rect">
            <a:avLst/>
          </a:prstGeom>
          <a:noFill/>
          <a:ln w="9525">
            <a:noFill/>
            <a:miter lim="800000"/>
            <a:headEnd/>
            <a:tailEnd/>
          </a:ln>
        </p:spPr>
        <p:txBody>
          <a:bodyPr anchor="ctr"/>
          <a:lstStyle/>
          <a:p>
            <a:pPr algn="just" defTabSz="914400">
              <a:lnSpc>
                <a:spcPct val="90000"/>
              </a:lnSpc>
              <a:spcBef>
                <a:spcPts val="1200"/>
              </a:spcBef>
              <a:buClr>
                <a:schemeClr val="accent1"/>
              </a:buClr>
              <a:buFont typeface="Wingdings 2" pitchFamily="18" charset="2"/>
              <a:buNone/>
            </a:pPr>
            <a:endParaRPr lang="en-GB" sz="2400">
              <a:solidFill>
                <a:srgbClr val="595959"/>
              </a:solidFill>
              <a:latin typeface="Corbel" pitchFamily="34" charset="0"/>
            </a:endParaRPr>
          </a:p>
        </p:txBody>
      </p:sp>
      <p:sp>
        <p:nvSpPr>
          <p:cNvPr id="6" name="Content Placeholder 6"/>
          <p:cNvSpPr txBox="1">
            <a:spLocks/>
          </p:cNvSpPr>
          <p:nvPr/>
        </p:nvSpPr>
        <p:spPr>
          <a:xfrm>
            <a:off x="3560763" y="709613"/>
            <a:ext cx="8101012" cy="5480050"/>
          </a:xfrm>
          <a:prstGeom prst="rect">
            <a:avLst/>
          </a:prstGeom>
          <a:solidFill>
            <a:schemeClr val="bg2">
              <a:lumMod val="40000"/>
              <a:lumOff val="60000"/>
            </a:schemeClr>
          </a:solidFill>
          <a:ln w="38100">
            <a:solidFill>
              <a:schemeClr val="accent1"/>
            </a:solidFill>
          </a:ln>
        </p:spPr>
        <p:txBody>
          <a:bodyPr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fontAlgn="auto">
              <a:lnSpc>
                <a:spcPct val="150000"/>
              </a:lnSpc>
              <a:spcAft>
                <a:spcPts val="0"/>
              </a:spcAft>
              <a:buFont typeface="Wingdings 2" pitchFamily="18" charset="2"/>
              <a:buNone/>
              <a:defRPr/>
            </a:pPr>
            <a:r>
              <a:rPr lang="en-GB" sz="2400" u="sng" dirty="0">
                <a:solidFill>
                  <a:schemeClr val="tx1"/>
                </a:solidFill>
                <a:latin typeface="Comic Sans MS" panose="030F0702030302020204" pitchFamily="66" charset="0"/>
              </a:rPr>
              <a:t>Useful websites</a:t>
            </a:r>
          </a:p>
          <a:p>
            <a:pPr algn="ctr" fontAlgn="auto">
              <a:lnSpc>
                <a:spcPct val="150000"/>
              </a:lnSpc>
              <a:spcAft>
                <a:spcPts val="0"/>
              </a:spcAft>
              <a:defRPr/>
            </a:pPr>
            <a:r>
              <a:rPr lang="en-GB" sz="2400" dirty="0">
                <a:solidFill>
                  <a:schemeClr val="tx1"/>
                </a:solidFill>
                <a:latin typeface="Comic Sans MS" panose="030F0702030302020204" pitchFamily="66" charset="0"/>
              </a:rPr>
              <a:t>www.bbc.co.uk/education</a:t>
            </a:r>
          </a:p>
          <a:p>
            <a:pPr algn="ctr" fontAlgn="auto">
              <a:lnSpc>
                <a:spcPct val="150000"/>
              </a:lnSpc>
              <a:spcAft>
                <a:spcPts val="0"/>
              </a:spcAft>
              <a:defRPr/>
            </a:pPr>
            <a:r>
              <a:rPr lang="en-GB" sz="2400" dirty="0">
                <a:solidFill>
                  <a:schemeClr val="tx1"/>
                </a:solidFill>
                <a:latin typeface="Comic Sans MS" panose="030F0702030302020204" pitchFamily="66" charset="0"/>
              </a:rPr>
              <a:t>http://resources.woodlands-junior.kent.sch.uk/homework/</a:t>
            </a:r>
          </a:p>
          <a:p>
            <a:pPr algn="ctr" fontAlgn="auto">
              <a:lnSpc>
                <a:spcPct val="150000"/>
              </a:lnSpc>
              <a:spcAft>
                <a:spcPts val="0"/>
              </a:spcAft>
              <a:defRPr/>
            </a:pPr>
            <a:r>
              <a:rPr lang="en-GB" sz="2400" dirty="0">
                <a:solidFill>
                  <a:schemeClr val="tx1"/>
                </a:solidFill>
                <a:latin typeface="Comic Sans MS" panose="030F0702030302020204" pitchFamily="66" charset="0"/>
              </a:rPr>
              <a:t>www.topmarks.co.uk</a:t>
            </a:r>
          </a:p>
          <a:p>
            <a:pPr algn="ctr" fontAlgn="auto">
              <a:lnSpc>
                <a:spcPct val="150000"/>
              </a:lnSpc>
              <a:spcAft>
                <a:spcPts val="0"/>
              </a:spcAft>
              <a:defRPr/>
            </a:pPr>
            <a:r>
              <a:rPr lang="en-GB" sz="2400" dirty="0">
                <a:solidFill>
                  <a:schemeClr val="tx1"/>
                </a:solidFill>
                <a:latin typeface="Comic Sans MS" panose="030F0702030302020204" pitchFamily="66" charset="0"/>
              </a:rPr>
              <a:t>www.mathszone.co.uk </a:t>
            </a:r>
          </a:p>
          <a:p>
            <a:pPr marL="0" indent="0" fontAlgn="auto">
              <a:spcAft>
                <a:spcPts val="0"/>
              </a:spcAft>
              <a:buFont typeface="Wingdings 2" pitchFamily="18" charset="2"/>
              <a:buNone/>
              <a:defRPr/>
            </a:pPr>
            <a:endParaRPr lang="en-GB" u="sng" dirty="0">
              <a:solidFill>
                <a:schemeClr val="tx1"/>
              </a:solidFill>
              <a:latin typeface="Comic Sans MS" panose="030F0702030302020204" pitchFamily="66" charset="0"/>
            </a:endParaRPr>
          </a:p>
        </p:txBody>
      </p:sp>
      <p:pic>
        <p:nvPicPr>
          <p:cNvPr id="3" name="Video 2">
            <a:hlinkClick r:id="" action="ppaction://media"/>
            <a:extLst>
              <a:ext uri="{FF2B5EF4-FFF2-40B4-BE49-F238E27FC236}">
                <a16:creationId xmlns:a16="http://schemas.microsoft.com/office/drawing/2014/main" id="{1A7CD96E-DA83-42F6-9E37-1C6115CEBBD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p:transition spd="med" advClick="0" advTm="164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br>
              <a:rPr lang="en-GB" dirty="0"/>
            </a:br>
            <a:br>
              <a:rPr lang="en-GB" dirty="0"/>
            </a:br>
            <a:br>
              <a:rPr lang="en-GB" dirty="0"/>
            </a:br>
            <a:br>
              <a:rPr lang="en-GB" dirty="0"/>
            </a:br>
            <a:endParaRPr lang="en-GB" dirty="0"/>
          </a:p>
        </p:txBody>
      </p:sp>
      <p:sp>
        <p:nvSpPr>
          <p:cNvPr id="23555" name="Content Placeholder 2"/>
          <p:cNvSpPr txBox="1">
            <a:spLocks/>
          </p:cNvSpPr>
          <p:nvPr/>
        </p:nvSpPr>
        <p:spPr bwMode="auto">
          <a:xfrm>
            <a:off x="3868738" y="863600"/>
            <a:ext cx="7315200" cy="5121275"/>
          </a:xfrm>
          <a:prstGeom prst="rect">
            <a:avLst/>
          </a:prstGeom>
          <a:noFill/>
          <a:ln w="9525">
            <a:noFill/>
            <a:miter lim="800000"/>
            <a:headEnd/>
            <a:tailEnd/>
          </a:ln>
        </p:spPr>
        <p:txBody>
          <a:bodyPr anchor="ctr"/>
          <a:lstStyle/>
          <a:p>
            <a:pPr algn="just" defTabSz="914400">
              <a:lnSpc>
                <a:spcPct val="90000"/>
              </a:lnSpc>
              <a:spcBef>
                <a:spcPts val="1200"/>
              </a:spcBef>
              <a:buClr>
                <a:schemeClr val="accent1"/>
              </a:buClr>
              <a:buFont typeface="Wingdings 2" pitchFamily="18" charset="2"/>
              <a:buNone/>
            </a:pPr>
            <a:endParaRPr lang="en-GB" sz="2400">
              <a:solidFill>
                <a:srgbClr val="595959"/>
              </a:solidFill>
              <a:latin typeface="Corbel" pitchFamily="34" charset="0"/>
            </a:endParaRPr>
          </a:p>
        </p:txBody>
      </p:sp>
      <p:sp>
        <p:nvSpPr>
          <p:cNvPr id="6" name="Content Placeholder 6"/>
          <p:cNvSpPr txBox="1">
            <a:spLocks/>
          </p:cNvSpPr>
          <p:nvPr/>
        </p:nvSpPr>
        <p:spPr>
          <a:xfrm>
            <a:off x="3560763" y="709613"/>
            <a:ext cx="8101012" cy="5480050"/>
          </a:xfrm>
          <a:prstGeom prst="rect">
            <a:avLst/>
          </a:prstGeom>
          <a:solidFill>
            <a:schemeClr val="bg2">
              <a:lumMod val="40000"/>
              <a:lumOff val="60000"/>
            </a:schemeClr>
          </a:solidFill>
          <a:ln w="38100">
            <a:solidFill>
              <a:schemeClr val="accent1"/>
            </a:solidFill>
          </a:ln>
        </p:spPr>
        <p:txBody>
          <a:bodyPr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fontAlgn="auto">
              <a:lnSpc>
                <a:spcPct val="150000"/>
              </a:lnSpc>
              <a:spcAft>
                <a:spcPts val="0"/>
              </a:spcAft>
              <a:buFont typeface="Wingdings 2" pitchFamily="18" charset="2"/>
              <a:buNone/>
              <a:defRPr/>
            </a:pPr>
            <a:r>
              <a:rPr lang="en-GB" sz="4000" b="1" dirty="0">
                <a:solidFill>
                  <a:srgbClr val="7030A0"/>
                </a:solidFill>
                <a:latin typeface="Comic Sans MS" panose="030F0702030302020204" pitchFamily="66" charset="0"/>
              </a:rPr>
              <a:t>Have a lovely summer!</a:t>
            </a:r>
          </a:p>
          <a:p>
            <a:pPr marL="0" indent="0" fontAlgn="auto">
              <a:spcAft>
                <a:spcPts val="0"/>
              </a:spcAft>
              <a:buFont typeface="Wingdings 2" pitchFamily="18" charset="2"/>
              <a:buNone/>
              <a:defRPr/>
            </a:pPr>
            <a:endParaRPr lang="en-GB" u="sng" dirty="0">
              <a:solidFill>
                <a:schemeClr val="tx1"/>
              </a:solidFill>
              <a:latin typeface="Comic Sans MS" panose="030F0702030302020204" pitchFamily="66" charset="0"/>
            </a:endParaRPr>
          </a:p>
        </p:txBody>
      </p:sp>
      <p:pic>
        <p:nvPicPr>
          <p:cNvPr id="5" name="Video 4">
            <a:hlinkClick r:id="" action="ppaction://media"/>
            <a:extLst>
              <a:ext uri="{FF2B5EF4-FFF2-40B4-BE49-F238E27FC236}">
                <a16:creationId xmlns:a16="http://schemas.microsoft.com/office/drawing/2014/main" id="{F21CBBA6-C3D9-4BA1-941E-E3FCB893CE3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096000" y="3777611"/>
            <a:ext cx="2943017" cy="2207264"/>
          </a:xfrm>
          <a:prstGeom prst="rect">
            <a:avLst/>
          </a:prstGeom>
        </p:spPr>
      </p:pic>
      <p:pic>
        <p:nvPicPr>
          <p:cNvPr id="1026" name="Picture 2" descr="Ideas about summer clipart on doodle 11 - Clipartix">
            <a:extLst>
              <a:ext uri="{FF2B5EF4-FFF2-40B4-BE49-F238E27FC236}">
                <a16:creationId xmlns:a16="http://schemas.microsoft.com/office/drawing/2014/main" id="{02983D5B-2530-47A7-8E4F-CDDD403F2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994" y="828866"/>
            <a:ext cx="2114550" cy="21621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2C57859-D8A0-4E4B-939E-0BF53A75977C}"/>
              </a:ext>
            </a:extLst>
          </p:cNvPr>
          <p:cNvSpPr/>
          <p:nvPr/>
        </p:nvSpPr>
        <p:spPr>
          <a:xfrm>
            <a:off x="507665" y="2316242"/>
            <a:ext cx="2432303" cy="2215990"/>
          </a:xfrm>
          <a:prstGeom prst="rect">
            <a:avLst/>
          </a:prstGeom>
          <a:noFill/>
        </p:spPr>
        <p:txBody>
          <a:bodyPr>
            <a:spAutoFit/>
          </a:bodyPr>
          <a:lstStyle/>
          <a:p>
            <a:pPr algn="ctr" fontAlgn="auto">
              <a:spcBef>
                <a:spcPts val="0"/>
              </a:spcBef>
              <a:spcAft>
                <a:spcPts val="0"/>
              </a:spcAft>
              <a:defRPr/>
            </a:pPr>
            <a:r>
              <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4</a:t>
            </a:r>
          </a:p>
        </p:txBody>
      </p:sp>
    </p:spTree>
    <p:extLst>
      <p:ext uri="{BB962C8B-B14F-4D97-AF65-F5344CB8AC3E}">
        <p14:creationId xmlns:p14="http://schemas.microsoft.com/office/powerpoint/2010/main" val="3154707159"/>
      </p:ext>
    </p:extLst>
  </p:cSld>
  <p:clrMapOvr>
    <a:masterClrMapping/>
  </p:clrMapOvr>
  <p:transition spd="med" advClick="0" advTm="182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467</TotalTime>
  <Words>592</Words>
  <Application>Microsoft Office PowerPoint</Application>
  <PresentationFormat>Widescreen</PresentationFormat>
  <Paragraphs>58</Paragraphs>
  <Slides>9</Slides>
  <Notes>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Comic Sans MS</vt:lpstr>
      <vt:lpstr>Corbel</vt:lpstr>
      <vt:lpstr>Wingdings 2</vt:lpstr>
      <vt:lpstr>Frame</vt:lpstr>
      <vt:lpstr> </vt:lpstr>
      <vt:lpstr> </vt:lpstr>
      <vt:lpstr> </vt:lpstr>
      <vt:lpstr>Reading     </vt:lpstr>
      <vt:lpstr>Topic/Art/ D&amp;T/ICT      </vt:lpstr>
      <vt:lpstr>How can I help my child at home?    </vt:lpstr>
      <vt:lpstr>How can I help my child at home?    </vt:lpstr>
      <vt:lpstr>How can I help my child at home?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Upper Juniors</dc:title>
  <dc:creator>rebecca payne</dc:creator>
  <cp:lastModifiedBy>Heather Ellingham</cp:lastModifiedBy>
  <cp:revision>31</cp:revision>
  <cp:lastPrinted>2016-09-05T19:44:51Z</cp:lastPrinted>
  <dcterms:created xsi:type="dcterms:W3CDTF">2016-09-05T18:47:29Z</dcterms:created>
  <dcterms:modified xsi:type="dcterms:W3CDTF">2020-07-02T15:37:13Z</dcterms:modified>
</cp:coreProperties>
</file>