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6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9E1A57-CFDB-4D6C-9C48-53494D7FC779}" v="18" dt="2020-01-09T10:29:13.6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9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alie McMenamy" userId="3f3c5b12-bc44-4ad2-a7ae-849a4bd32b1c" providerId="ADAL" clId="{3D9E1A57-CFDB-4D6C-9C48-53494D7FC779}"/>
    <pc:docChg chg="custSel addSld modSld">
      <pc:chgData name="Natalie McMenamy" userId="3f3c5b12-bc44-4ad2-a7ae-849a4bd32b1c" providerId="ADAL" clId="{3D9E1A57-CFDB-4D6C-9C48-53494D7FC779}" dt="2020-01-14T17:18:14.059" v="2531" actId="20577"/>
      <pc:docMkLst>
        <pc:docMk/>
      </pc:docMkLst>
      <pc:sldChg chg="modSp">
        <pc:chgData name="Natalie McMenamy" userId="3f3c5b12-bc44-4ad2-a7ae-849a4bd32b1c" providerId="ADAL" clId="{3D9E1A57-CFDB-4D6C-9C48-53494D7FC779}" dt="2020-01-14T17:18:14.059" v="2531" actId="20577"/>
        <pc:sldMkLst>
          <pc:docMk/>
          <pc:sldMk cId="0" sldId="256"/>
        </pc:sldMkLst>
        <pc:spChg chg="mod">
          <ac:chgData name="Natalie McMenamy" userId="3f3c5b12-bc44-4ad2-a7ae-849a4bd32b1c" providerId="ADAL" clId="{3D9E1A57-CFDB-4D6C-9C48-53494D7FC779}" dt="2020-01-14T17:18:14.059" v="2531" actId="20577"/>
          <ac:spMkLst>
            <pc:docMk/>
            <pc:sldMk cId="0" sldId="256"/>
            <ac:spMk id="5" creationId="{00000000-0000-0000-0000-000000000000}"/>
          </ac:spMkLst>
        </pc:spChg>
      </pc:sldChg>
      <pc:sldChg chg="modSp">
        <pc:chgData name="Natalie McMenamy" userId="3f3c5b12-bc44-4ad2-a7ae-849a4bd32b1c" providerId="ADAL" clId="{3D9E1A57-CFDB-4D6C-9C48-53494D7FC779}" dt="2020-01-09T09:55:23.020" v="17" actId="20577"/>
        <pc:sldMkLst>
          <pc:docMk/>
          <pc:sldMk cId="2497496127" sldId="270"/>
        </pc:sldMkLst>
        <pc:spChg chg="mod">
          <ac:chgData name="Natalie McMenamy" userId="3f3c5b12-bc44-4ad2-a7ae-849a4bd32b1c" providerId="ADAL" clId="{3D9E1A57-CFDB-4D6C-9C48-53494D7FC779}" dt="2020-01-09T09:55:23.020" v="17" actId="20577"/>
          <ac:spMkLst>
            <pc:docMk/>
            <pc:sldMk cId="2497496127" sldId="270"/>
            <ac:spMk id="2" creationId="{01966822-1C88-48DE-8BAF-7247A3B8AF3C}"/>
          </ac:spMkLst>
        </pc:spChg>
      </pc:sldChg>
      <pc:sldChg chg="addSp delSp modSp add">
        <pc:chgData name="Natalie McMenamy" userId="3f3c5b12-bc44-4ad2-a7ae-849a4bd32b1c" providerId="ADAL" clId="{3D9E1A57-CFDB-4D6C-9C48-53494D7FC779}" dt="2020-01-09T10:40:37.453" v="2504" actId="403"/>
        <pc:sldMkLst>
          <pc:docMk/>
          <pc:sldMk cId="938498355" sldId="271"/>
        </pc:sldMkLst>
        <pc:spChg chg="mod">
          <ac:chgData name="Natalie McMenamy" userId="3f3c5b12-bc44-4ad2-a7ae-849a4bd32b1c" providerId="ADAL" clId="{3D9E1A57-CFDB-4D6C-9C48-53494D7FC779}" dt="2020-01-09T10:16:44.072" v="58" actId="20577"/>
          <ac:spMkLst>
            <pc:docMk/>
            <pc:sldMk cId="938498355" sldId="271"/>
            <ac:spMk id="2" creationId="{7AD65CC1-B5D5-4F26-82ED-85596620AB00}"/>
          </ac:spMkLst>
        </pc:spChg>
        <pc:spChg chg="mod">
          <ac:chgData name="Natalie McMenamy" userId="3f3c5b12-bc44-4ad2-a7ae-849a4bd32b1c" providerId="ADAL" clId="{3D9E1A57-CFDB-4D6C-9C48-53494D7FC779}" dt="2020-01-09T10:40:37.453" v="2504" actId="403"/>
          <ac:spMkLst>
            <pc:docMk/>
            <pc:sldMk cId="938498355" sldId="271"/>
            <ac:spMk id="3" creationId="{58FD3976-65FD-4CE7-98E5-AA7FD02DAA0D}"/>
          </ac:spMkLst>
        </pc:spChg>
        <pc:graphicFrameChg chg="add del">
          <ac:chgData name="Natalie McMenamy" userId="3f3c5b12-bc44-4ad2-a7ae-849a4bd32b1c" providerId="ADAL" clId="{3D9E1A57-CFDB-4D6C-9C48-53494D7FC779}" dt="2020-01-09T10:18:21.629" v="526"/>
          <ac:graphicFrameMkLst>
            <pc:docMk/>
            <pc:sldMk cId="938498355" sldId="271"/>
            <ac:graphicFrameMk id="4" creationId="{22F66CE1-F441-4C5C-91B1-1EEE163470AC}"/>
          </ac:graphicFrameMkLst>
        </pc:graphicFrameChg>
      </pc:sldChg>
      <pc:sldChg chg="modSp add">
        <pc:chgData name="Natalie McMenamy" userId="3f3c5b12-bc44-4ad2-a7ae-849a4bd32b1c" providerId="ADAL" clId="{3D9E1A57-CFDB-4D6C-9C48-53494D7FC779}" dt="2020-01-09T10:40:56.475" v="2505" actId="403"/>
        <pc:sldMkLst>
          <pc:docMk/>
          <pc:sldMk cId="4107480404" sldId="272"/>
        </pc:sldMkLst>
        <pc:spChg chg="mod">
          <ac:chgData name="Natalie McMenamy" userId="3f3c5b12-bc44-4ad2-a7ae-849a4bd32b1c" providerId="ADAL" clId="{3D9E1A57-CFDB-4D6C-9C48-53494D7FC779}" dt="2020-01-09T10:18:36.500" v="558" actId="20577"/>
          <ac:spMkLst>
            <pc:docMk/>
            <pc:sldMk cId="4107480404" sldId="272"/>
            <ac:spMk id="2" creationId="{7AD65CC1-B5D5-4F26-82ED-85596620AB00}"/>
          </ac:spMkLst>
        </pc:spChg>
        <pc:spChg chg="mod">
          <ac:chgData name="Natalie McMenamy" userId="3f3c5b12-bc44-4ad2-a7ae-849a4bd32b1c" providerId="ADAL" clId="{3D9E1A57-CFDB-4D6C-9C48-53494D7FC779}" dt="2020-01-09T10:40:56.475" v="2505" actId="403"/>
          <ac:spMkLst>
            <pc:docMk/>
            <pc:sldMk cId="4107480404" sldId="272"/>
            <ac:spMk id="3" creationId="{58FD3976-65FD-4CE7-98E5-AA7FD02DAA0D}"/>
          </ac:spMkLst>
        </pc:spChg>
      </pc:sldChg>
      <pc:sldChg chg="modSp add">
        <pc:chgData name="Natalie McMenamy" userId="3f3c5b12-bc44-4ad2-a7ae-849a4bd32b1c" providerId="ADAL" clId="{3D9E1A57-CFDB-4D6C-9C48-53494D7FC779}" dt="2020-01-09T10:41:10.831" v="2508" actId="27636"/>
        <pc:sldMkLst>
          <pc:docMk/>
          <pc:sldMk cId="2859054525" sldId="273"/>
        </pc:sldMkLst>
        <pc:spChg chg="mod">
          <ac:chgData name="Natalie McMenamy" userId="3f3c5b12-bc44-4ad2-a7ae-849a4bd32b1c" providerId="ADAL" clId="{3D9E1A57-CFDB-4D6C-9C48-53494D7FC779}" dt="2020-01-09T10:21:48.983" v="941" actId="20577"/>
          <ac:spMkLst>
            <pc:docMk/>
            <pc:sldMk cId="2859054525" sldId="273"/>
            <ac:spMk id="2" creationId="{7AD65CC1-B5D5-4F26-82ED-85596620AB00}"/>
          </ac:spMkLst>
        </pc:spChg>
        <pc:spChg chg="mod">
          <ac:chgData name="Natalie McMenamy" userId="3f3c5b12-bc44-4ad2-a7ae-849a4bd32b1c" providerId="ADAL" clId="{3D9E1A57-CFDB-4D6C-9C48-53494D7FC779}" dt="2020-01-09T10:41:10.831" v="2508" actId="27636"/>
          <ac:spMkLst>
            <pc:docMk/>
            <pc:sldMk cId="2859054525" sldId="273"/>
            <ac:spMk id="3" creationId="{58FD3976-65FD-4CE7-98E5-AA7FD02DAA0D}"/>
          </ac:spMkLst>
        </pc:spChg>
      </pc:sldChg>
      <pc:sldChg chg="addSp delSp modSp add">
        <pc:chgData name="Natalie McMenamy" userId="3f3c5b12-bc44-4ad2-a7ae-849a4bd32b1c" providerId="ADAL" clId="{3D9E1A57-CFDB-4D6C-9C48-53494D7FC779}" dt="2020-01-09T10:24:11.140" v="1340" actId="1076"/>
        <pc:sldMkLst>
          <pc:docMk/>
          <pc:sldMk cId="1574013985" sldId="274"/>
        </pc:sldMkLst>
        <pc:spChg chg="mod">
          <ac:chgData name="Natalie McMenamy" userId="3f3c5b12-bc44-4ad2-a7ae-849a4bd32b1c" providerId="ADAL" clId="{3D9E1A57-CFDB-4D6C-9C48-53494D7FC779}" dt="2020-01-09T10:23:01.790" v="1325" actId="20577"/>
          <ac:spMkLst>
            <pc:docMk/>
            <pc:sldMk cId="1574013985" sldId="274"/>
            <ac:spMk id="2" creationId="{7AD65CC1-B5D5-4F26-82ED-85596620AB00}"/>
          </ac:spMkLst>
        </pc:spChg>
        <pc:spChg chg="del mod">
          <ac:chgData name="Natalie McMenamy" userId="3f3c5b12-bc44-4ad2-a7ae-849a4bd32b1c" providerId="ADAL" clId="{3D9E1A57-CFDB-4D6C-9C48-53494D7FC779}" dt="2020-01-09T10:23:07.443" v="1328" actId="478"/>
          <ac:spMkLst>
            <pc:docMk/>
            <pc:sldMk cId="1574013985" sldId="274"/>
            <ac:spMk id="3" creationId="{58FD3976-65FD-4CE7-98E5-AA7FD02DAA0D}"/>
          </ac:spMkLst>
        </pc:spChg>
        <pc:picChg chg="add mod">
          <ac:chgData name="Natalie McMenamy" userId="3f3c5b12-bc44-4ad2-a7ae-849a4bd32b1c" providerId="ADAL" clId="{3D9E1A57-CFDB-4D6C-9C48-53494D7FC779}" dt="2020-01-09T10:23:48.016" v="1334" actId="1076"/>
          <ac:picMkLst>
            <pc:docMk/>
            <pc:sldMk cId="1574013985" sldId="274"/>
            <ac:picMk id="4" creationId="{C506C5F2-251E-4B41-BB2D-8B177F6E2F5B}"/>
          </ac:picMkLst>
        </pc:picChg>
        <pc:picChg chg="add mod modCrop">
          <ac:chgData name="Natalie McMenamy" userId="3f3c5b12-bc44-4ad2-a7ae-849a4bd32b1c" providerId="ADAL" clId="{3D9E1A57-CFDB-4D6C-9C48-53494D7FC779}" dt="2020-01-09T10:24:11.140" v="1340" actId="1076"/>
          <ac:picMkLst>
            <pc:docMk/>
            <pc:sldMk cId="1574013985" sldId="274"/>
            <ac:picMk id="5" creationId="{95576D28-E77F-4940-A637-7DFE04E490B0}"/>
          </ac:picMkLst>
        </pc:picChg>
      </pc:sldChg>
      <pc:sldChg chg="addSp delSp modSp add">
        <pc:chgData name="Natalie McMenamy" userId="3f3c5b12-bc44-4ad2-a7ae-849a4bd32b1c" providerId="ADAL" clId="{3D9E1A57-CFDB-4D6C-9C48-53494D7FC779}" dt="2020-01-09T10:26:34.162" v="1768" actId="20577"/>
        <pc:sldMkLst>
          <pc:docMk/>
          <pc:sldMk cId="4034964448" sldId="275"/>
        </pc:sldMkLst>
        <pc:spChg chg="mod">
          <ac:chgData name="Natalie McMenamy" userId="3f3c5b12-bc44-4ad2-a7ae-849a4bd32b1c" providerId="ADAL" clId="{3D9E1A57-CFDB-4D6C-9C48-53494D7FC779}" dt="2020-01-09T10:24:54.866" v="1364" actId="20577"/>
          <ac:spMkLst>
            <pc:docMk/>
            <pc:sldMk cId="4034964448" sldId="275"/>
            <ac:spMk id="2" creationId="{7AD65CC1-B5D5-4F26-82ED-85596620AB00}"/>
          </ac:spMkLst>
        </pc:spChg>
        <pc:spChg chg="add mod">
          <ac:chgData name="Natalie McMenamy" userId="3f3c5b12-bc44-4ad2-a7ae-849a4bd32b1c" providerId="ADAL" clId="{3D9E1A57-CFDB-4D6C-9C48-53494D7FC779}" dt="2020-01-09T10:26:34.162" v="1768" actId="20577"/>
          <ac:spMkLst>
            <pc:docMk/>
            <pc:sldMk cId="4034964448" sldId="275"/>
            <ac:spMk id="6" creationId="{D3EC24C5-C68E-419B-B4B0-3A7256746E74}"/>
          </ac:spMkLst>
        </pc:spChg>
        <pc:picChg chg="del">
          <ac:chgData name="Natalie McMenamy" userId="3f3c5b12-bc44-4ad2-a7ae-849a4bd32b1c" providerId="ADAL" clId="{3D9E1A57-CFDB-4D6C-9C48-53494D7FC779}" dt="2020-01-09T10:24:19.837" v="1342" actId="478"/>
          <ac:picMkLst>
            <pc:docMk/>
            <pc:sldMk cId="4034964448" sldId="275"/>
            <ac:picMk id="4" creationId="{C506C5F2-251E-4B41-BB2D-8B177F6E2F5B}"/>
          </ac:picMkLst>
        </pc:picChg>
        <pc:picChg chg="del">
          <ac:chgData name="Natalie McMenamy" userId="3f3c5b12-bc44-4ad2-a7ae-849a4bd32b1c" providerId="ADAL" clId="{3D9E1A57-CFDB-4D6C-9C48-53494D7FC779}" dt="2020-01-09T10:24:21.879" v="1343" actId="478"/>
          <ac:picMkLst>
            <pc:docMk/>
            <pc:sldMk cId="4034964448" sldId="275"/>
            <ac:picMk id="5" creationId="{95576D28-E77F-4940-A637-7DFE04E490B0}"/>
          </ac:picMkLst>
        </pc:picChg>
      </pc:sldChg>
      <pc:sldChg chg="modSp add">
        <pc:chgData name="Natalie McMenamy" userId="3f3c5b12-bc44-4ad2-a7ae-849a4bd32b1c" providerId="ADAL" clId="{3D9E1A57-CFDB-4D6C-9C48-53494D7FC779}" dt="2020-01-09T10:29:09.709" v="2487" actId="20577"/>
        <pc:sldMkLst>
          <pc:docMk/>
          <pc:sldMk cId="3150956627" sldId="276"/>
        </pc:sldMkLst>
        <pc:spChg chg="mod">
          <ac:chgData name="Natalie McMenamy" userId="3f3c5b12-bc44-4ad2-a7ae-849a4bd32b1c" providerId="ADAL" clId="{3D9E1A57-CFDB-4D6C-9C48-53494D7FC779}" dt="2020-01-09T10:26:48.366" v="1803" actId="20577"/>
          <ac:spMkLst>
            <pc:docMk/>
            <pc:sldMk cId="3150956627" sldId="276"/>
            <ac:spMk id="2" creationId="{7AD65CC1-B5D5-4F26-82ED-85596620AB00}"/>
          </ac:spMkLst>
        </pc:spChg>
        <pc:spChg chg="mod">
          <ac:chgData name="Natalie McMenamy" userId="3f3c5b12-bc44-4ad2-a7ae-849a4bd32b1c" providerId="ADAL" clId="{3D9E1A57-CFDB-4D6C-9C48-53494D7FC779}" dt="2020-01-09T10:29:09.709" v="2487" actId="20577"/>
          <ac:spMkLst>
            <pc:docMk/>
            <pc:sldMk cId="3150956627" sldId="276"/>
            <ac:spMk id="6" creationId="{D3EC24C5-C68E-419B-B4B0-3A7256746E74}"/>
          </ac:spMkLst>
        </pc:spChg>
      </pc:sldChg>
      <pc:sldChg chg="addSp delSp modSp add">
        <pc:chgData name="Natalie McMenamy" userId="3f3c5b12-bc44-4ad2-a7ae-849a4bd32b1c" providerId="ADAL" clId="{3D9E1A57-CFDB-4D6C-9C48-53494D7FC779}" dt="2020-01-09T10:41:26.824" v="2519" actId="1076"/>
        <pc:sldMkLst>
          <pc:docMk/>
          <pc:sldMk cId="2859570323" sldId="277"/>
        </pc:sldMkLst>
        <pc:spChg chg="mod">
          <ac:chgData name="Natalie McMenamy" userId="3f3c5b12-bc44-4ad2-a7ae-849a4bd32b1c" providerId="ADAL" clId="{3D9E1A57-CFDB-4D6C-9C48-53494D7FC779}" dt="2020-01-09T10:41:26.824" v="2519" actId="1076"/>
          <ac:spMkLst>
            <pc:docMk/>
            <pc:sldMk cId="2859570323" sldId="277"/>
            <ac:spMk id="2" creationId="{7AD65CC1-B5D5-4F26-82ED-85596620AB00}"/>
          </ac:spMkLst>
        </pc:spChg>
        <pc:spChg chg="add mod">
          <ac:chgData name="Natalie McMenamy" userId="3f3c5b12-bc44-4ad2-a7ae-849a4bd32b1c" providerId="ADAL" clId="{3D9E1A57-CFDB-4D6C-9C48-53494D7FC779}" dt="2020-01-09T10:29:16.138" v="2489" actId="478"/>
          <ac:spMkLst>
            <pc:docMk/>
            <pc:sldMk cId="2859570323" sldId="277"/>
            <ac:spMk id="4" creationId="{9D43C0AB-1397-42A2-BA41-D9CA63EC8CE7}"/>
          </ac:spMkLst>
        </pc:spChg>
        <pc:spChg chg="del">
          <ac:chgData name="Natalie McMenamy" userId="3f3c5b12-bc44-4ad2-a7ae-849a4bd32b1c" providerId="ADAL" clId="{3D9E1A57-CFDB-4D6C-9C48-53494D7FC779}" dt="2020-01-09T10:29:16.138" v="2489" actId="478"/>
          <ac:spMkLst>
            <pc:docMk/>
            <pc:sldMk cId="2859570323" sldId="277"/>
            <ac:spMk id="6" creationId="{D3EC24C5-C68E-419B-B4B0-3A7256746E74}"/>
          </ac:spMkLst>
        </pc:spChg>
      </pc:sldChg>
    </pc:docChg>
  </pc:docChgLst>
  <pc:docChgLst>
    <pc:chgData name="Natalie McMenamy" userId="3f3c5b12-bc44-4ad2-a7ae-849a4bd32b1c" providerId="ADAL" clId="{6C0D5CD6-47C0-44C0-9E9B-3D35A3D82F12}"/>
    <pc:docChg chg="custSel modSld sldOrd">
      <pc:chgData name="Natalie McMenamy" userId="3f3c5b12-bc44-4ad2-a7ae-849a4bd32b1c" providerId="ADAL" clId="{6C0D5CD6-47C0-44C0-9E9B-3D35A3D82F12}" dt="2019-12-04T12:47:59.524" v="223" actId="20577"/>
      <pc:docMkLst>
        <pc:docMk/>
      </pc:docMkLst>
      <pc:sldChg chg="modSp">
        <pc:chgData name="Natalie McMenamy" userId="3f3c5b12-bc44-4ad2-a7ae-849a4bd32b1c" providerId="ADAL" clId="{6C0D5CD6-47C0-44C0-9E9B-3D35A3D82F12}" dt="2019-12-04T12:43:38.612" v="12" actId="20577"/>
        <pc:sldMkLst>
          <pc:docMk/>
          <pc:sldMk cId="0" sldId="256"/>
        </pc:sldMkLst>
        <pc:spChg chg="mod">
          <ac:chgData name="Natalie McMenamy" userId="3f3c5b12-bc44-4ad2-a7ae-849a4bd32b1c" providerId="ADAL" clId="{6C0D5CD6-47C0-44C0-9E9B-3D35A3D82F12}" dt="2019-12-04T12:43:38.612" v="12" actId="20577"/>
          <ac:spMkLst>
            <pc:docMk/>
            <pc:sldMk cId="0" sldId="256"/>
            <ac:spMk id="5" creationId="{00000000-0000-0000-0000-000000000000}"/>
          </ac:spMkLst>
        </pc:spChg>
      </pc:sldChg>
      <pc:sldChg chg="modSp">
        <pc:chgData name="Natalie McMenamy" userId="3f3c5b12-bc44-4ad2-a7ae-849a4bd32b1c" providerId="ADAL" clId="{6C0D5CD6-47C0-44C0-9E9B-3D35A3D82F12}" dt="2019-12-04T12:44:42.185" v="15" actId="20577"/>
        <pc:sldMkLst>
          <pc:docMk/>
          <pc:sldMk cId="0" sldId="262"/>
        </pc:sldMkLst>
        <pc:spChg chg="mod">
          <ac:chgData name="Natalie McMenamy" userId="3f3c5b12-bc44-4ad2-a7ae-849a4bd32b1c" providerId="ADAL" clId="{6C0D5CD6-47C0-44C0-9E9B-3D35A3D82F12}" dt="2019-12-04T12:44:42.185" v="15" actId="20577"/>
          <ac:spMkLst>
            <pc:docMk/>
            <pc:sldMk cId="0" sldId="262"/>
            <ac:spMk id="3" creationId="{00000000-0000-0000-0000-000000000000}"/>
          </ac:spMkLst>
        </pc:spChg>
      </pc:sldChg>
      <pc:sldChg chg="modSp">
        <pc:chgData name="Natalie McMenamy" userId="3f3c5b12-bc44-4ad2-a7ae-849a4bd32b1c" providerId="ADAL" clId="{6C0D5CD6-47C0-44C0-9E9B-3D35A3D82F12}" dt="2019-12-04T12:45:12.769" v="21" actId="20577"/>
        <pc:sldMkLst>
          <pc:docMk/>
          <pc:sldMk cId="0" sldId="264"/>
        </pc:sldMkLst>
        <pc:spChg chg="mod">
          <ac:chgData name="Natalie McMenamy" userId="3f3c5b12-bc44-4ad2-a7ae-849a4bd32b1c" providerId="ADAL" clId="{6C0D5CD6-47C0-44C0-9E9B-3D35A3D82F12}" dt="2019-12-04T12:45:12.769" v="21" actId="20577"/>
          <ac:spMkLst>
            <pc:docMk/>
            <pc:sldMk cId="0" sldId="264"/>
            <ac:spMk id="3" creationId="{00000000-0000-0000-0000-000000000000}"/>
          </ac:spMkLst>
        </pc:spChg>
      </pc:sldChg>
      <pc:sldChg chg="ord">
        <pc:chgData name="Natalie McMenamy" userId="3f3c5b12-bc44-4ad2-a7ae-849a4bd32b1c" providerId="ADAL" clId="{6C0D5CD6-47C0-44C0-9E9B-3D35A3D82F12}" dt="2019-12-04T12:45:29.353" v="22"/>
        <pc:sldMkLst>
          <pc:docMk/>
          <pc:sldMk cId="0" sldId="265"/>
        </pc:sldMkLst>
      </pc:sldChg>
      <pc:sldChg chg="ord">
        <pc:chgData name="Natalie McMenamy" userId="3f3c5b12-bc44-4ad2-a7ae-849a4bd32b1c" providerId="ADAL" clId="{6C0D5CD6-47C0-44C0-9E9B-3D35A3D82F12}" dt="2019-12-04T12:45:29.353" v="22"/>
        <pc:sldMkLst>
          <pc:docMk/>
          <pc:sldMk cId="0" sldId="267"/>
        </pc:sldMkLst>
      </pc:sldChg>
      <pc:sldChg chg="modSp">
        <pc:chgData name="Natalie McMenamy" userId="3f3c5b12-bc44-4ad2-a7ae-849a4bd32b1c" providerId="ADAL" clId="{6C0D5CD6-47C0-44C0-9E9B-3D35A3D82F12}" dt="2019-12-04T12:47:59.524" v="223" actId="20577"/>
        <pc:sldMkLst>
          <pc:docMk/>
          <pc:sldMk cId="0" sldId="269"/>
        </pc:sldMkLst>
        <pc:graphicFrameChg chg="modGraphic">
          <ac:chgData name="Natalie McMenamy" userId="3f3c5b12-bc44-4ad2-a7ae-849a4bd32b1c" providerId="ADAL" clId="{6C0D5CD6-47C0-44C0-9E9B-3D35A3D82F12}" dt="2019-12-04T12:47:59.524" v="223" actId="20577"/>
          <ac:graphicFrameMkLst>
            <pc:docMk/>
            <pc:sldMk cId="0" sldId="269"/>
            <ac:graphicFrameMk id="4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418591-4BA2-4EEA-AB4E-2449231BD801}" type="datetimeFigureOut">
              <a:rPr lang="en-GB" smtClean="0"/>
              <a:pPr/>
              <a:t>14/01/2020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6D68E1-C96C-46F6-9462-78F72F72E85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D68E1-C96C-46F6-9462-78F72F72E855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D68E1-C96C-46F6-9462-78F72F72E855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D68E1-C96C-46F6-9462-78F72F72E855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D68E1-C96C-46F6-9462-78F72F72E855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D68E1-C96C-46F6-9462-78F72F72E855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D68E1-C96C-46F6-9462-78F72F72E855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82421E9-E11F-4D88-9E64-0E2A5DFA8DBE}" type="datetimeFigureOut">
              <a:rPr lang="en-GB" smtClean="0"/>
              <a:pPr/>
              <a:t>14/01/2020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21E9-E11F-4D88-9E64-0E2A5DFA8DBE}" type="datetimeFigureOut">
              <a:rPr lang="en-GB" smtClean="0"/>
              <a:pPr/>
              <a:t>14/01/2020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21E9-E11F-4D88-9E64-0E2A5DFA8DBE}" type="datetimeFigureOut">
              <a:rPr lang="en-GB" smtClean="0"/>
              <a:pPr/>
              <a:t>14/01/2020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82421E9-E11F-4D88-9E64-0E2A5DFA8DBE}" type="datetimeFigureOut">
              <a:rPr lang="en-GB" smtClean="0"/>
              <a:pPr/>
              <a:t>14/01/2020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82421E9-E11F-4D88-9E64-0E2A5DFA8DBE}" type="datetimeFigureOut">
              <a:rPr lang="en-GB" smtClean="0"/>
              <a:pPr/>
              <a:t>14/01/2020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21E9-E11F-4D88-9E64-0E2A5DFA8DBE}" type="datetimeFigureOut">
              <a:rPr lang="en-GB" smtClean="0"/>
              <a:pPr/>
              <a:t>14/01/2020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21E9-E11F-4D88-9E64-0E2A5DFA8DBE}" type="datetimeFigureOut">
              <a:rPr lang="en-GB" smtClean="0"/>
              <a:pPr/>
              <a:t>14/01/2020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82421E9-E11F-4D88-9E64-0E2A5DFA8DBE}" type="datetimeFigureOut">
              <a:rPr lang="en-GB" smtClean="0"/>
              <a:pPr/>
              <a:t>14/01/2020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21E9-E11F-4D88-9E64-0E2A5DFA8DBE}" type="datetimeFigureOut">
              <a:rPr lang="en-GB" smtClean="0"/>
              <a:pPr/>
              <a:t>14/01/2020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82421E9-E11F-4D88-9E64-0E2A5DFA8DBE}" type="datetimeFigureOut">
              <a:rPr lang="en-GB" smtClean="0"/>
              <a:pPr/>
              <a:t>14/01/2020</a:t>
            </a:fld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82421E9-E11F-4D88-9E64-0E2A5DFA8DBE}" type="datetimeFigureOut">
              <a:rPr lang="en-GB" smtClean="0"/>
              <a:pPr/>
              <a:t>14/01/2020</a:t>
            </a:fld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82421E9-E11F-4D88-9E64-0E2A5DFA8DBE}" type="datetimeFigureOut">
              <a:rPr lang="en-GB" smtClean="0"/>
              <a:pPr/>
              <a:t>14/01/2020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35696" y="332656"/>
            <a:ext cx="7308304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</a:rPr>
              <a:t>Phonics Workshop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99792" y="3284984"/>
            <a:ext cx="59766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>
                <a:latin typeface="Comic Sans MS" pitchFamily="66" charset="0"/>
              </a:rPr>
              <a:t>January 2020</a:t>
            </a:r>
            <a:endParaRPr lang="en-GB" sz="4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Blending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506117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GB" sz="13000" dirty="0" err="1">
                <a:latin typeface="Comic Sans MS" pitchFamily="66" charset="0"/>
              </a:rPr>
              <a:t>Qu</a:t>
            </a:r>
            <a:r>
              <a:rPr lang="en-GB" sz="13000" dirty="0">
                <a:latin typeface="Comic Sans MS" pitchFamily="66" charset="0"/>
              </a:rPr>
              <a:t>  </a:t>
            </a:r>
            <a:r>
              <a:rPr lang="en-GB" sz="13000" dirty="0" err="1">
                <a:latin typeface="Comic Sans MS" pitchFamily="66" charset="0"/>
              </a:rPr>
              <a:t>ee</a:t>
            </a:r>
            <a:r>
              <a:rPr lang="en-GB" sz="13000" dirty="0">
                <a:latin typeface="Comic Sans MS" pitchFamily="66" charset="0"/>
              </a:rPr>
              <a:t>  n</a:t>
            </a:r>
          </a:p>
          <a:p>
            <a:pPr algn="ctr">
              <a:buNone/>
            </a:pPr>
            <a:r>
              <a:rPr lang="en-GB" sz="13000" dirty="0">
                <a:latin typeface="Comic Sans MS" pitchFamily="66" charset="0"/>
              </a:rPr>
              <a:t>queen</a:t>
            </a:r>
          </a:p>
          <a:p>
            <a:pPr>
              <a:buNone/>
            </a:pPr>
            <a:endParaRPr lang="en-GB" sz="7200" dirty="0">
              <a:latin typeface="Comic Sans MS" pitchFamily="66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043608" y="3429000"/>
            <a:ext cx="201622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4355976" y="3284984"/>
            <a:ext cx="1872208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7524328" y="328498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Segmenting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5061176"/>
          </a:xfrm>
        </p:spPr>
        <p:txBody>
          <a:bodyPr>
            <a:noAutofit/>
          </a:bodyPr>
          <a:lstStyle/>
          <a:p>
            <a:r>
              <a:rPr lang="en-GB" sz="3600" dirty="0">
                <a:latin typeface="Comic Sans MS" pitchFamily="66" charset="0"/>
              </a:rPr>
              <a:t>Breaking down words for spelling.</a:t>
            </a:r>
          </a:p>
          <a:p>
            <a:pPr algn="ctr">
              <a:buNone/>
            </a:pPr>
            <a:r>
              <a:rPr lang="en-GB" sz="13000" dirty="0">
                <a:latin typeface="Comic Sans MS" pitchFamily="66" charset="0"/>
              </a:rPr>
              <a:t>cat</a:t>
            </a:r>
          </a:p>
          <a:p>
            <a:pPr algn="ctr">
              <a:buNone/>
            </a:pPr>
            <a:r>
              <a:rPr lang="en-GB" sz="13000" dirty="0">
                <a:latin typeface="Comic Sans MS" pitchFamily="66" charset="0"/>
              </a:rPr>
              <a:t>c  a  t</a:t>
            </a:r>
          </a:p>
          <a:p>
            <a:pPr>
              <a:buNone/>
            </a:pPr>
            <a:endParaRPr lang="en-GB" sz="7200" dirty="0">
              <a:latin typeface="Comic Sans MS" pitchFamily="66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627784" y="5949280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4499992" y="5949280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6228184" y="5877272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Segmenting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506117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GB" sz="13000" dirty="0">
                <a:latin typeface="Comic Sans MS" pitchFamily="66" charset="0"/>
              </a:rPr>
              <a:t>Queen</a:t>
            </a:r>
          </a:p>
          <a:p>
            <a:pPr algn="ctr">
              <a:buNone/>
            </a:pPr>
            <a:r>
              <a:rPr lang="en-GB" sz="13000" dirty="0" err="1">
                <a:latin typeface="Comic Sans MS" pitchFamily="66" charset="0"/>
              </a:rPr>
              <a:t>qu</a:t>
            </a:r>
            <a:r>
              <a:rPr lang="en-GB" sz="13000" dirty="0">
                <a:latin typeface="Comic Sans MS" pitchFamily="66" charset="0"/>
              </a:rPr>
              <a:t>  </a:t>
            </a:r>
            <a:r>
              <a:rPr lang="en-GB" sz="13000" dirty="0" err="1">
                <a:latin typeface="Comic Sans MS" pitchFamily="66" charset="0"/>
              </a:rPr>
              <a:t>ee</a:t>
            </a:r>
            <a:r>
              <a:rPr lang="en-GB" sz="13000" dirty="0">
                <a:latin typeface="Comic Sans MS" pitchFamily="66" charset="0"/>
              </a:rPr>
              <a:t>  n</a:t>
            </a:r>
          </a:p>
          <a:p>
            <a:pPr>
              <a:buNone/>
            </a:pPr>
            <a:endParaRPr lang="en-GB" sz="7200" dirty="0">
              <a:latin typeface="Comic Sans MS" pitchFamily="66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547664" y="5647496"/>
            <a:ext cx="1440160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4211960" y="5589240"/>
            <a:ext cx="1656186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7237270" y="544522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4000" dirty="0">
                <a:latin typeface="Comic Sans MS" pitchFamily="66" charset="0"/>
              </a:rPr>
              <a:t>What does a Phonics lesson look like?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735801"/>
              </p:ext>
            </p:extLst>
          </p:nvPr>
        </p:nvGraphicFramePr>
        <p:xfrm>
          <a:off x="467544" y="1772816"/>
          <a:ext cx="8064896" cy="4248747"/>
        </p:xfrm>
        <a:graphic>
          <a:graphicData uri="http://schemas.openxmlformats.org/drawingml/2006/table">
            <a:tbl>
              <a:tblPr/>
              <a:tblGrid>
                <a:gridCol w="2664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22918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2800" b="1" dirty="0">
                          <a:latin typeface="Comic Sans MS"/>
                          <a:ea typeface="Calibri"/>
                          <a:cs typeface="Times New Roman"/>
                        </a:rPr>
                        <a:t>Revisit/review</a:t>
                      </a:r>
                      <a:endParaRPr lang="en-GB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latin typeface="Comic Sans MS"/>
                          <a:ea typeface="Calibri"/>
                          <a:cs typeface="Times New Roman"/>
                        </a:rPr>
                        <a:t>Practice phonemes and tricky words taught so far. </a:t>
                      </a:r>
                      <a:endParaRPr lang="en-GB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282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2800" b="1">
                          <a:latin typeface="Comic Sans MS"/>
                          <a:ea typeface="Calibri"/>
                          <a:cs typeface="Times New Roman"/>
                        </a:rPr>
                        <a:t>Teach </a:t>
                      </a:r>
                      <a:endParaRPr lang="en-GB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latin typeface="Comic Sans MS"/>
                          <a:ea typeface="Calibri"/>
                          <a:cs typeface="Times New Roman"/>
                        </a:rPr>
                        <a:t>Teach new phoneme, teach any new tricky words.</a:t>
                      </a:r>
                      <a:endParaRPr lang="en-GB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9244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2800" b="1">
                          <a:latin typeface="Comic Sans MS"/>
                          <a:ea typeface="Calibri"/>
                          <a:cs typeface="Times New Roman"/>
                        </a:rPr>
                        <a:t>Practice </a:t>
                      </a:r>
                      <a:endParaRPr lang="en-GB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latin typeface="Comic Sans MS"/>
                          <a:ea typeface="Calibri"/>
                          <a:cs typeface="Times New Roman"/>
                        </a:rPr>
                        <a:t>Game/ writing/ reading/ spelling</a:t>
                      </a:r>
                      <a:endParaRPr lang="en-GB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8949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2800" b="1" dirty="0">
                          <a:latin typeface="Comic Sans MS"/>
                          <a:ea typeface="Calibri"/>
                          <a:cs typeface="Times New Roman"/>
                        </a:rPr>
                        <a:t>Apply </a:t>
                      </a:r>
                      <a:endParaRPr lang="en-GB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latin typeface="Calibri"/>
                          <a:ea typeface="Calibri"/>
                          <a:cs typeface="Times New Roman"/>
                        </a:rPr>
                        <a:t>Writing or reading  caption or sentence.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66822-1C88-48DE-8BAF-7247A3B8A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3068960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en-GB" sz="8800" dirty="0">
                <a:latin typeface="Comic Sans MS" panose="030F0702030302020204" pitchFamily="66" charset="0"/>
              </a:rPr>
              <a:t>Phonics screening </a:t>
            </a:r>
          </a:p>
        </p:txBody>
      </p:sp>
    </p:spTree>
    <p:extLst>
      <p:ext uri="{BB962C8B-B14F-4D97-AF65-F5344CB8AC3E}">
        <p14:creationId xmlns:p14="http://schemas.microsoft.com/office/powerpoint/2010/main" val="2497496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65CC1-B5D5-4F26-82ED-85596620A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the phonics screening check?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D3976-65FD-4CE7-98E5-AA7FD02DAA0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Children in Y1 throughout the country will be taking part in a phonics screening check during the same week in June. Children in Y2 will also take the check if they did not achieve the required result in Y1. </a:t>
            </a:r>
          </a:p>
          <a:p>
            <a:r>
              <a:rPr lang="en-GB" sz="2800" dirty="0"/>
              <a:t>The phonics screening check is designed to confirm whether individual children have learnt sufficient phonic decoding and blending skills to an appropriate standard. </a:t>
            </a:r>
          </a:p>
        </p:txBody>
      </p:sp>
    </p:spTree>
    <p:extLst>
      <p:ext uri="{BB962C8B-B14F-4D97-AF65-F5344CB8AC3E}">
        <p14:creationId xmlns:p14="http://schemas.microsoft.com/office/powerpoint/2010/main" val="938498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65CC1-B5D5-4F26-82ED-85596620A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happens during the test?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D3976-65FD-4CE7-98E5-AA7FD02DAA0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The test contains 40 words. </a:t>
            </a:r>
          </a:p>
          <a:p>
            <a:r>
              <a:rPr lang="en-GB" sz="2800" dirty="0"/>
              <a:t>Each child will sit one to one and read each word aloud to Mrs </a:t>
            </a:r>
            <a:r>
              <a:rPr lang="en-GB" sz="2800" dirty="0" err="1"/>
              <a:t>Preece</a:t>
            </a:r>
            <a:r>
              <a:rPr lang="en-GB" sz="2800" dirty="0"/>
              <a:t>. </a:t>
            </a:r>
          </a:p>
          <a:p>
            <a:r>
              <a:rPr lang="en-GB" sz="2800" dirty="0"/>
              <a:t>The test will take approximately 10 minutes per child; although all children are different and will complete the check at their own pace. </a:t>
            </a:r>
          </a:p>
          <a:p>
            <a:r>
              <a:rPr lang="en-GB" sz="2800" dirty="0"/>
              <a:t>The list of words the children read is a combination of 20 real words and 20 nonsense words.</a:t>
            </a:r>
          </a:p>
        </p:txBody>
      </p:sp>
    </p:spTree>
    <p:extLst>
      <p:ext uri="{BB962C8B-B14F-4D97-AF65-F5344CB8AC3E}">
        <p14:creationId xmlns:p14="http://schemas.microsoft.com/office/powerpoint/2010/main" val="41074804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65CC1-B5D5-4F26-82ED-85596620A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Nonsense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D3976-65FD-4CE7-98E5-AA7FD02DAA0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3200" dirty="0"/>
              <a:t>The nonsense words will be shown to your child with a picture of an alien. This provides the children with a context for the word which is independent from any existing vocabulary they may have. </a:t>
            </a:r>
          </a:p>
          <a:p>
            <a:r>
              <a:rPr lang="en-GB" sz="3200" dirty="0"/>
              <a:t>Nonsense words are included because they will be new to all pupils; they do not favour children with a good vocabulary knowledge or visual memory of words. </a:t>
            </a:r>
          </a:p>
        </p:txBody>
      </p:sp>
    </p:spTree>
    <p:extLst>
      <p:ext uri="{BB962C8B-B14F-4D97-AF65-F5344CB8AC3E}">
        <p14:creationId xmlns:p14="http://schemas.microsoft.com/office/powerpoint/2010/main" val="28590545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65CC1-B5D5-4F26-82ED-85596620A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of the check </a:t>
            </a: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C506C5F2-251E-4B41-BB2D-8B177F6E2F5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88" t="20671" r="31887" b="8000"/>
          <a:stretch/>
        </p:blipFill>
        <p:spPr bwMode="auto">
          <a:xfrm>
            <a:off x="457200" y="1417638"/>
            <a:ext cx="3312368" cy="4891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5576D28-E77F-4940-A637-7DFE04E490B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888" t="20671" r="30312" b="8000"/>
          <a:stretch/>
        </p:blipFill>
        <p:spPr>
          <a:xfrm>
            <a:off x="4220240" y="1417638"/>
            <a:ext cx="3456384" cy="4891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0139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65CC1-B5D5-4F26-82ED-85596620A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Reporting to parents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3EC24C5-C68E-419B-B4B0-3A7256746E7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By the end of the Summer term all schools must report their child’s results to parents. </a:t>
            </a:r>
          </a:p>
          <a:p>
            <a:endParaRPr lang="en-GB" dirty="0"/>
          </a:p>
          <a:p>
            <a:r>
              <a:rPr lang="en-GB" dirty="0"/>
              <a:t>They will also confirm if the child has met the standard threshold. </a:t>
            </a:r>
          </a:p>
          <a:p>
            <a:endParaRPr lang="en-GB" dirty="0"/>
          </a:p>
          <a:p>
            <a:r>
              <a:rPr lang="en-GB" dirty="0"/>
              <a:t>Children who do not achieve the expected level will retake the test when they are in Y2. </a:t>
            </a:r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Results from the check will be used by the schools to analyse their own performance and for Ofsted to use in inspections. </a:t>
            </a:r>
          </a:p>
        </p:txBody>
      </p:sp>
    </p:spTree>
    <p:extLst>
      <p:ext uri="{BB962C8B-B14F-4D97-AF65-F5344CB8AC3E}">
        <p14:creationId xmlns:p14="http://schemas.microsoft.com/office/powerpoint/2010/main" val="4034964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536" y="1196752"/>
            <a:ext cx="7704856" cy="3704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>
                <a:latin typeface="Comic Sans MS" pitchFamily="66" charset="0"/>
              </a:rPr>
              <a:t>In school, we follow the Letters and Sounds programme. Letters and Sounds is a phonics resource published by the Department for Education and Skills which consists of six phases.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552" y="188640"/>
            <a:ext cx="770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32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65CC1-B5D5-4F26-82ED-85596620A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can I help my child at home?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3EC24C5-C68E-419B-B4B0-3A7256746E7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Play lots of sound and listening games with your child. </a:t>
            </a:r>
          </a:p>
          <a:p>
            <a:endParaRPr lang="en-GB" dirty="0"/>
          </a:p>
          <a:p>
            <a:r>
              <a:rPr lang="en-GB" dirty="0"/>
              <a:t>Read as much as possible to and with your child. </a:t>
            </a:r>
          </a:p>
          <a:p>
            <a:endParaRPr lang="en-GB" dirty="0"/>
          </a:p>
          <a:p>
            <a:r>
              <a:rPr lang="en-GB" dirty="0"/>
              <a:t>Encourage and praise – get them to have a ‘good guess’. </a:t>
            </a:r>
          </a:p>
          <a:p>
            <a:endParaRPr lang="en-GB" dirty="0"/>
          </a:p>
          <a:p>
            <a:r>
              <a:rPr lang="en-GB" dirty="0"/>
              <a:t>If your child is struggling to decode a word, help them by encouraging them to say each sound in the word from left to right. </a:t>
            </a:r>
          </a:p>
          <a:p>
            <a:endParaRPr lang="en-GB" dirty="0"/>
          </a:p>
          <a:p>
            <a:r>
              <a:rPr lang="en-GB" dirty="0"/>
              <a:t>Blend the sounds by pointing to each letter, e.g. /c/ in cat, or the letter group, e.g. /ng/ in sing. Next move your finger under the whole word as you say it. </a:t>
            </a:r>
          </a:p>
          <a:p>
            <a:endParaRPr lang="en-GB" dirty="0"/>
          </a:p>
          <a:p>
            <a:r>
              <a:rPr lang="en-GB" dirty="0"/>
              <a:t>Please try to not use the examples online as we use these to test children’s progress throughout the year. </a:t>
            </a:r>
          </a:p>
        </p:txBody>
      </p:sp>
    </p:spTree>
    <p:extLst>
      <p:ext uri="{BB962C8B-B14F-4D97-AF65-F5344CB8AC3E}">
        <p14:creationId xmlns:p14="http://schemas.microsoft.com/office/powerpoint/2010/main" val="31509566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65CC1-B5D5-4F26-82ED-85596620A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1864" y="2296696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GB" sz="7200" dirty="0"/>
              <a:t>Any questions?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43C0AB-1397-42A2-BA41-D9CA63EC8CE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570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Phase 1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GB" sz="3500" dirty="0">
                <a:latin typeface="Comic Sans MS" pitchFamily="66" charset="0"/>
              </a:rPr>
              <a:t>There are 7 aspects with 3 strands.</a:t>
            </a:r>
          </a:p>
          <a:p>
            <a:pPr>
              <a:lnSpc>
                <a:spcPct val="150000"/>
              </a:lnSpc>
            </a:pPr>
            <a:r>
              <a:rPr lang="en-GB" sz="3500" dirty="0">
                <a:latin typeface="Comic Sans MS" pitchFamily="66" charset="0"/>
              </a:rPr>
              <a:t>A1 – Environmental</a:t>
            </a:r>
          </a:p>
          <a:p>
            <a:pPr>
              <a:lnSpc>
                <a:spcPct val="150000"/>
              </a:lnSpc>
            </a:pPr>
            <a:r>
              <a:rPr lang="en-GB" sz="3500" dirty="0">
                <a:latin typeface="Comic Sans MS" pitchFamily="66" charset="0"/>
              </a:rPr>
              <a:t>A2 – Instrumental sounds</a:t>
            </a:r>
          </a:p>
          <a:p>
            <a:pPr>
              <a:lnSpc>
                <a:spcPct val="150000"/>
              </a:lnSpc>
            </a:pPr>
            <a:r>
              <a:rPr lang="en-GB" sz="3500" dirty="0">
                <a:latin typeface="Comic Sans MS" pitchFamily="66" charset="0"/>
              </a:rPr>
              <a:t>A3 – Body Percussion</a:t>
            </a:r>
          </a:p>
          <a:p>
            <a:pPr>
              <a:lnSpc>
                <a:spcPct val="150000"/>
              </a:lnSpc>
            </a:pPr>
            <a:r>
              <a:rPr lang="en-GB" sz="3500" dirty="0">
                <a:latin typeface="Comic Sans MS" pitchFamily="66" charset="0"/>
              </a:rPr>
              <a:t>A4 – Rhythm and rhyme</a:t>
            </a:r>
          </a:p>
          <a:p>
            <a:pPr>
              <a:lnSpc>
                <a:spcPct val="150000"/>
              </a:lnSpc>
            </a:pPr>
            <a:r>
              <a:rPr lang="en-GB" sz="3500" dirty="0">
                <a:latin typeface="Comic Sans MS" pitchFamily="66" charset="0"/>
              </a:rPr>
              <a:t>A5 – Alliteration</a:t>
            </a:r>
          </a:p>
          <a:p>
            <a:pPr>
              <a:lnSpc>
                <a:spcPct val="150000"/>
              </a:lnSpc>
            </a:pPr>
            <a:r>
              <a:rPr lang="en-GB" sz="3500" dirty="0">
                <a:latin typeface="Comic Sans MS" pitchFamily="66" charset="0"/>
              </a:rPr>
              <a:t>A6 – Voice sounds</a:t>
            </a:r>
          </a:p>
          <a:p>
            <a:pPr>
              <a:lnSpc>
                <a:spcPct val="150000"/>
              </a:lnSpc>
            </a:pPr>
            <a:r>
              <a:rPr lang="en-GB" sz="3500" dirty="0">
                <a:latin typeface="Comic Sans MS" pitchFamily="66" charset="0"/>
              </a:rPr>
              <a:t>A7 – Oral blending and segmenting.</a:t>
            </a:r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Phase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496944" cy="4873752"/>
          </a:xfrm>
        </p:spPr>
        <p:txBody>
          <a:bodyPr>
            <a:noAutofit/>
          </a:bodyPr>
          <a:lstStyle/>
          <a:p>
            <a:r>
              <a:rPr lang="en-GB" sz="5400" b="1" dirty="0">
                <a:latin typeface="Comic Sans MS" pitchFamily="66" charset="0"/>
              </a:rPr>
              <a:t>Set 1</a:t>
            </a:r>
            <a:r>
              <a:rPr lang="en-GB" sz="5400" dirty="0">
                <a:latin typeface="Comic Sans MS" pitchFamily="66" charset="0"/>
              </a:rPr>
              <a:t>: s, a, t, p</a:t>
            </a:r>
          </a:p>
          <a:p>
            <a:r>
              <a:rPr lang="en-GB" sz="5400" b="1" dirty="0">
                <a:latin typeface="Comic Sans MS" pitchFamily="66" charset="0"/>
              </a:rPr>
              <a:t>Set 2</a:t>
            </a:r>
            <a:r>
              <a:rPr lang="en-GB" sz="5400" dirty="0">
                <a:latin typeface="Comic Sans MS" pitchFamily="66" charset="0"/>
              </a:rPr>
              <a:t>: </a:t>
            </a:r>
            <a:r>
              <a:rPr lang="en-GB" sz="5400" dirty="0" err="1">
                <a:latin typeface="Comic Sans MS" pitchFamily="66" charset="0"/>
              </a:rPr>
              <a:t>i</a:t>
            </a:r>
            <a:r>
              <a:rPr lang="en-GB" sz="5400" dirty="0">
                <a:latin typeface="Comic Sans MS" pitchFamily="66" charset="0"/>
              </a:rPr>
              <a:t>, n, m, d</a:t>
            </a:r>
          </a:p>
          <a:p>
            <a:r>
              <a:rPr lang="en-GB" sz="5400" b="1" dirty="0">
                <a:latin typeface="Comic Sans MS" pitchFamily="66" charset="0"/>
              </a:rPr>
              <a:t>Set 3</a:t>
            </a:r>
            <a:r>
              <a:rPr lang="en-GB" sz="5400" dirty="0">
                <a:latin typeface="Comic Sans MS" pitchFamily="66" charset="0"/>
              </a:rPr>
              <a:t>: g, o, c, k</a:t>
            </a:r>
          </a:p>
          <a:p>
            <a:r>
              <a:rPr lang="en-GB" sz="5400" b="1" dirty="0">
                <a:latin typeface="Comic Sans MS" pitchFamily="66" charset="0"/>
              </a:rPr>
              <a:t>Set 4</a:t>
            </a:r>
            <a:r>
              <a:rPr lang="en-GB" sz="5400" dirty="0">
                <a:latin typeface="Comic Sans MS" pitchFamily="66" charset="0"/>
              </a:rPr>
              <a:t>: ck, e, u, r</a:t>
            </a:r>
          </a:p>
          <a:p>
            <a:r>
              <a:rPr lang="en-GB" sz="5400" b="1" dirty="0">
                <a:latin typeface="Comic Sans MS" pitchFamily="66" charset="0"/>
              </a:rPr>
              <a:t>Set 5</a:t>
            </a:r>
            <a:r>
              <a:rPr lang="en-GB" sz="5400" dirty="0">
                <a:latin typeface="Comic Sans MS" pitchFamily="66" charset="0"/>
              </a:rPr>
              <a:t>: h, b, f, ff, l, </a:t>
            </a:r>
            <a:r>
              <a:rPr lang="en-GB" sz="5400" dirty="0" err="1">
                <a:latin typeface="Comic Sans MS" pitchFamily="66" charset="0"/>
              </a:rPr>
              <a:t>ll</a:t>
            </a:r>
            <a:r>
              <a:rPr lang="en-GB" sz="5400" dirty="0">
                <a:latin typeface="Comic Sans MS" pitchFamily="66" charset="0"/>
              </a:rPr>
              <a:t>, </a:t>
            </a:r>
            <a:r>
              <a:rPr lang="en-GB" sz="5400" dirty="0" err="1">
                <a:latin typeface="Comic Sans MS" pitchFamily="66" charset="0"/>
              </a:rPr>
              <a:t>ss</a:t>
            </a:r>
            <a:endParaRPr lang="en-GB" sz="5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Phase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496944" cy="5061176"/>
          </a:xfrm>
        </p:spPr>
        <p:txBody>
          <a:bodyPr>
            <a:normAutofit/>
          </a:bodyPr>
          <a:lstStyle/>
          <a:p>
            <a:r>
              <a:rPr lang="en-GB" sz="4400" b="1" dirty="0">
                <a:latin typeface="Comic Sans MS" pitchFamily="66" charset="0"/>
              </a:rPr>
              <a:t>Set 6:</a:t>
            </a:r>
            <a:r>
              <a:rPr lang="en-GB" sz="4400" dirty="0">
                <a:latin typeface="Comic Sans MS" pitchFamily="66" charset="0"/>
              </a:rPr>
              <a:t> j, v, w, x</a:t>
            </a:r>
          </a:p>
          <a:p>
            <a:r>
              <a:rPr lang="en-GB" sz="4400" b="1" dirty="0">
                <a:latin typeface="Comic Sans MS" pitchFamily="66" charset="0"/>
              </a:rPr>
              <a:t>Set 7</a:t>
            </a:r>
            <a:r>
              <a:rPr lang="en-GB" sz="4400" dirty="0">
                <a:latin typeface="Comic Sans MS" pitchFamily="66" charset="0"/>
              </a:rPr>
              <a:t>: y, z, </a:t>
            </a:r>
            <a:r>
              <a:rPr lang="en-GB" sz="4400" dirty="0" err="1">
                <a:latin typeface="Comic Sans MS" pitchFamily="66" charset="0"/>
              </a:rPr>
              <a:t>zz</a:t>
            </a:r>
            <a:r>
              <a:rPr lang="en-GB" sz="4400" dirty="0">
                <a:latin typeface="Comic Sans MS" pitchFamily="66" charset="0"/>
              </a:rPr>
              <a:t>, </a:t>
            </a:r>
            <a:r>
              <a:rPr lang="en-GB" sz="4400" dirty="0" err="1">
                <a:latin typeface="Comic Sans MS" pitchFamily="66" charset="0"/>
              </a:rPr>
              <a:t>qu</a:t>
            </a:r>
            <a:endParaRPr lang="en-GB" sz="4400" dirty="0">
              <a:latin typeface="Comic Sans MS" pitchFamily="66" charset="0"/>
            </a:endParaRPr>
          </a:p>
          <a:p>
            <a:r>
              <a:rPr lang="en-GB" sz="4400" b="1" dirty="0">
                <a:latin typeface="Comic Sans MS" pitchFamily="66" charset="0"/>
              </a:rPr>
              <a:t>Consonant digraphs</a:t>
            </a:r>
            <a:r>
              <a:rPr lang="en-GB" sz="4400" dirty="0">
                <a:latin typeface="Comic Sans MS" pitchFamily="66" charset="0"/>
              </a:rPr>
              <a:t>: </a:t>
            </a:r>
            <a:r>
              <a:rPr lang="en-GB" sz="4400" dirty="0" err="1">
                <a:latin typeface="Comic Sans MS" pitchFamily="66" charset="0"/>
              </a:rPr>
              <a:t>ch</a:t>
            </a:r>
            <a:r>
              <a:rPr lang="en-GB" sz="4400" dirty="0">
                <a:latin typeface="Comic Sans MS" pitchFamily="66" charset="0"/>
              </a:rPr>
              <a:t>, </a:t>
            </a:r>
            <a:r>
              <a:rPr lang="en-GB" sz="4400" dirty="0" err="1">
                <a:latin typeface="Comic Sans MS" pitchFamily="66" charset="0"/>
              </a:rPr>
              <a:t>sh</a:t>
            </a:r>
            <a:r>
              <a:rPr lang="en-GB" sz="4400" dirty="0">
                <a:latin typeface="Comic Sans MS" pitchFamily="66" charset="0"/>
              </a:rPr>
              <a:t>, </a:t>
            </a:r>
            <a:r>
              <a:rPr lang="en-GB" sz="4400" dirty="0" err="1">
                <a:latin typeface="Comic Sans MS" pitchFamily="66" charset="0"/>
              </a:rPr>
              <a:t>th</a:t>
            </a:r>
            <a:r>
              <a:rPr lang="en-GB" sz="4400" dirty="0">
                <a:latin typeface="Comic Sans MS" pitchFamily="66" charset="0"/>
              </a:rPr>
              <a:t>, </a:t>
            </a:r>
            <a:r>
              <a:rPr lang="en-GB" sz="4400" dirty="0" err="1">
                <a:latin typeface="Comic Sans MS" pitchFamily="66" charset="0"/>
              </a:rPr>
              <a:t>ng</a:t>
            </a:r>
            <a:endParaRPr lang="en-GB" sz="4400" dirty="0">
              <a:latin typeface="Comic Sans MS" pitchFamily="66" charset="0"/>
            </a:endParaRPr>
          </a:p>
          <a:p>
            <a:r>
              <a:rPr lang="en-GB" sz="4400" b="1" dirty="0">
                <a:latin typeface="Comic Sans MS" pitchFamily="66" charset="0"/>
              </a:rPr>
              <a:t>Vowel digraphs</a:t>
            </a:r>
            <a:r>
              <a:rPr lang="en-GB" sz="4400" dirty="0">
                <a:latin typeface="Comic Sans MS" pitchFamily="66" charset="0"/>
              </a:rPr>
              <a:t>: </a:t>
            </a:r>
            <a:r>
              <a:rPr lang="en-GB" sz="4400" dirty="0" err="1">
                <a:latin typeface="Comic Sans MS" pitchFamily="66" charset="0"/>
              </a:rPr>
              <a:t>ai</a:t>
            </a:r>
            <a:r>
              <a:rPr lang="en-GB" sz="4400" dirty="0">
                <a:latin typeface="Comic Sans MS" pitchFamily="66" charset="0"/>
              </a:rPr>
              <a:t>, </a:t>
            </a:r>
            <a:r>
              <a:rPr lang="en-GB" sz="4400" dirty="0" err="1">
                <a:latin typeface="Comic Sans MS" pitchFamily="66" charset="0"/>
              </a:rPr>
              <a:t>ee</a:t>
            </a:r>
            <a:r>
              <a:rPr lang="en-GB" sz="4400" dirty="0">
                <a:latin typeface="Comic Sans MS" pitchFamily="66" charset="0"/>
              </a:rPr>
              <a:t>, </a:t>
            </a:r>
            <a:r>
              <a:rPr lang="en-GB" sz="4400" dirty="0" err="1">
                <a:latin typeface="Comic Sans MS" pitchFamily="66" charset="0"/>
              </a:rPr>
              <a:t>igh</a:t>
            </a:r>
            <a:r>
              <a:rPr lang="en-GB" sz="4400" dirty="0">
                <a:latin typeface="Comic Sans MS" pitchFamily="66" charset="0"/>
              </a:rPr>
              <a:t>, </a:t>
            </a:r>
            <a:r>
              <a:rPr lang="en-GB" sz="4400" dirty="0" err="1">
                <a:latin typeface="Comic Sans MS" pitchFamily="66" charset="0"/>
              </a:rPr>
              <a:t>oa</a:t>
            </a:r>
            <a:r>
              <a:rPr lang="en-GB" sz="4400" dirty="0">
                <a:latin typeface="Comic Sans MS" pitchFamily="66" charset="0"/>
              </a:rPr>
              <a:t>, </a:t>
            </a:r>
            <a:r>
              <a:rPr lang="en-GB" sz="4400" dirty="0" err="1">
                <a:latin typeface="Comic Sans MS" pitchFamily="66" charset="0"/>
              </a:rPr>
              <a:t>oo</a:t>
            </a:r>
            <a:r>
              <a:rPr lang="en-GB" sz="4400" dirty="0">
                <a:latin typeface="Comic Sans MS" pitchFamily="66" charset="0"/>
              </a:rPr>
              <a:t>, </a:t>
            </a:r>
            <a:r>
              <a:rPr lang="en-GB" sz="4400" dirty="0" err="1">
                <a:latin typeface="Comic Sans MS" pitchFamily="66" charset="0"/>
              </a:rPr>
              <a:t>ar</a:t>
            </a:r>
            <a:r>
              <a:rPr lang="en-GB" sz="4400" dirty="0">
                <a:latin typeface="Comic Sans MS" pitchFamily="66" charset="0"/>
              </a:rPr>
              <a:t>, or, </a:t>
            </a:r>
            <a:r>
              <a:rPr lang="en-GB" sz="4400" dirty="0" err="1">
                <a:latin typeface="Comic Sans MS" pitchFamily="66" charset="0"/>
              </a:rPr>
              <a:t>ur</a:t>
            </a:r>
            <a:r>
              <a:rPr lang="en-GB" sz="4400" dirty="0">
                <a:latin typeface="Comic Sans MS" pitchFamily="66" charset="0"/>
              </a:rPr>
              <a:t>, </a:t>
            </a:r>
            <a:r>
              <a:rPr lang="en-GB" sz="4400" dirty="0" err="1">
                <a:latin typeface="Comic Sans MS" pitchFamily="66" charset="0"/>
              </a:rPr>
              <a:t>ow</a:t>
            </a:r>
            <a:r>
              <a:rPr lang="en-GB" sz="4400" dirty="0">
                <a:latin typeface="Comic Sans MS" pitchFamily="66" charset="0"/>
              </a:rPr>
              <a:t>, </a:t>
            </a:r>
            <a:r>
              <a:rPr lang="en-GB" sz="4400" dirty="0" err="1">
                <a:latin typeface="Comic Sans MS" pitchFamily="66" charset="0"/>
              </a:rPr>
              <a:t>oi</a:t>
            </a:r>
            <a:r>
              <a:rPr lang="en-GB" sz="4400" dirty="0">
                <a:latin typeface="Comic Sans MS" pitchFamily="66" charset="0"/>
              </a:rPr>
              <a:t>, ear, air, </a:t>
            </a:r>
            <a:r>
              <a:rPr lang="en-GB" sz="4400" dirty="0" err="1">
                <a:latin typeface="Comic Sans MS" pitchFamily="66" charset="0"/>
              </a:rPr>
              <a:t>ure</a:t>
            </a:r>
            <a:r>
              <a:rPr lang="en-GB" sz="4400" dirty="0">
                <a:latin typeface="Comic Sans MS" pitchFamily="66" charset="0"/>
              </a:rPr>
              <a:t>, </a:t>
            </a:r>
            <a:r>
              <a:rPr lang="en-GB" sz="4400" dirty="0" err="1">
                <a:latin typeface="Comic Sans MS" pitchFamily="66" charset="0"/>
              </a:rPr>
              <a:t>er</a:t>
            </a:r>
            <a:endParaRPr lang="en-GB" sz="4400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endParaRPr lang="en-GB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Phase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496944" cy="5061176"/>
          </a:xfrm>
        </p:spPr>
        <p:txBody>
          <a:bodyPr>
            <a:normAutofit/>
          </a:bodyPr>
          <a:lstStyle/>
          <a:p>
            <a:r>
              <a:rPr lang="en-GB" sz="5400" dirty="0">
                <a:latin typeface="Comic Sans MS" pitchFamily="66" charset="0"/>
              </a:rPr>
              <a:t>This phase consolidates all the children have learned in the previous phases.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Phase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5061176"/>
          </a:xfrm>
        </p:spPr>
        <p:txBody>
          <a:bodyPr>
            <a:noAutofit/>
          </a:bodyPr>
          <a:lstStyle/>
          <a:p>
            <a:r>
              <a:rPr lang="en-GB" sz="4000" dirty="0">
                <a:latin typeface="Comic Sans MS" pitchFamily="66" charset="0"/>
              </a:rPr>
              <a:t>Children will be taught new graphemes and alternative pronunciations for these graphemes.</a:t>
            </a:r>
          </a:p>
          <a:p>
            <a:r>
              <a:rPr lang="en-GB" sz="4000" b="1" dirty="0">
                <a:latin typeface="Comic Sans MS" pitchFamily="66" charset="0"/>
              </a:rPr>
              <a:t>Vowel digraphs: </a:t>
            </a:r>
            <a:r>
              <a:rPr lang="en-GB" sz="4000" dirty="0" err="1">
                <a:latin typeface="Comic Sans MS" pitchFamily="66" charset="0"/>
              </a:rPr>
              <a:t>wh</a:t>
            </a:r>
            <a:r>
              <a:rPr lang="en-GB" sz="4000" dirty="0">
                <a:latin typeface="Comic Sans MS" pitchFamily="66" charset="0"/>
              </a:rPr>
              <a:t>, ph, ay, </a:t>
            </a:r>
            <a:r>
              <a:rPr lang="en-GB" sz="4000" dirty="0" err="1">
                <a:latin typeface="Comic Sans MS" pitchFamily="66" charset="0"/>
              </a:rPr>
              <a:t>ou</a:t>
            </a:r>
            <a:r>
              <a:rPr lang="en-GB" sz="4000" dirty="0">
                <a:latin typeface="Comic Sans MS" pitchFamily="66" charset="0"/>
              </a:rPr>
              <a:t>, </a:t>
            </a:r>
            <a:r>
              <a:rPr lang="en-GB" sz="4000" dirty="0" err="1">
                <a:latin typeface="Comic Sans MS" pitchFamily="66" charset="0"/>
              </a:rPr>
              <a:t>ie</a:t>
            </a:r>
            <a:r>
              <a:rPr lang="en-GB" sz="4000" dirty="0">
                <a:latin typeface="Comic Sans MS" pitchFamily="66" charset="0"/>
              </a:rPr>
              <a:t>, ea, </a:t>
            </a:r>
            <a:r>
              <a:rPr lang="en-GB" sz="4000" dirty="0" err="1">
                <a:latin typeface="Comic Sans MS" pitchFamily="66" charset="0"/>
              </a:rPr>
              <a:t>oy</a:t>
            </a:r>
            <a:r>
              <a:rPr lang="en-GB" sz="4000" dirty="0">
                <a:latin typeface="Comic Sans MS" pitchFamily="66" charset="0"/>
              </a:rPr>
              <a:t>, </a:t>
            </a:r>
            <a:r>
              <a:rPr lang="en-GB" sz="4000" dirty="0" err="1">
                <a:latin typeface="Comic Sans MS" pitchFamily="66" charset="0"/>
              </a:rPr>
              <a:t>ir</a:t>
            </a:r>
            <a:r>
              <a:rPr lang="en-GB" sz="4000" dirty="0">
                <a:latin typeface="Comic Sans MS" pitchFamily="66" charset="0"/>
              </a:rPr>
              <a:t>, </a:t>
            </a:r>
            <a:r>
              <a:rPr lang="en-GB" sz="4000" dirty="0" err="1">
                <a:latin typeface="Comic Sans MS" pitchFamily="66" charset="0"/>
              </a:rPr>
              <a:t>ue</a:t>
            </a:r>
            <a:r>
              <a:rPr lang="en-GB" sz="4000" dirty="0">
                <a:latin typeface="Comic Sans MS" pitchFamily="66" charset="0"/>
              </a:rPr>
              <a:t>, aw, </a:t>
            </a:r>
            <a:r>
              <a:rPr lang="en-GB" sz="4000" dirty="0" err="1">
                <a:latin typeface="Comic Sans MS" pitchFamily="66" charset="0"/>
              </a:rPr>
              <a:t>ew</a:t>
            </a:r>
            <a:r>
              <a:rPr lang="en-GB" sz="4000" dirty="0">
                <a:latin typeface="Comic Sans MS" pitchFamily="66" charset="0"/>
              </a:rPr>
              <a:t>, </a:t>
            </a:r>
            <a:r>
              <a:rPr lang="en-GB" sz="4000" dirty="0" err="1">
                <a:latin typeface="Comic Sans MS" pitchFamily="66" charset="0"/>
              </a:rPr>
              <a:t>oe</a:t>
            </a:r>
            <a:r>
              <a:rPr lang="en-GB" sz="4000" dirty="0">
                <a:latin typeface="Comic Sans MS" pitchFamily="66" charset="0"/>
              </a:rPr>
              <a:t>, au</a:t>
            </a:r>
          </a:p>
          <a:p>
            <a:r>
              <a:rPr lang="en-GB" sz="4000" b="1" dirty="0">
                <a:latin typeface="Comic Sans MS" pitchFamily="66" charset="0"/>
              </a:rPr>
              <a:t> Split digraphs: </a:t>
            </a:r>
            <a:r>
              <a:rPr lang="en-GB" sz="4000" dirty="0" err="1">
                <a:latin typeface="Comic Sans MS" pitchFamily="66" charset="0"/>
              </a:rPr>
              <a:t>a_e</a:t>
            </a:r>
            <a:r>
              <a:rPr lang="en-GB" sz="4000" dirty="0">
                <a:latin typeface="Comic Sans MS" pitchFamily="66" charset="0"/>
              </a:rPr>
              <a:t>, </a:t>
            </a:r>
            <a:r>
              <a:rPr lang="en-GB" sz="4000" dirty="0" err="1">
                <a:latin typeface="Comic Sans MS" pitchFamily="66" charset="0"/>
              </a:rPr>
              <a:t>e_e</a:t>
            </a:r>
            <a:r>
              <a:rPr lang="en-GB" sz="4000" dirty="0">
                <a:latin typeface="Comic Sans MS" pitchFamily="66" charset="0"/>
              </a:rPr>
              <a:t>, </a:t>
            </a:r>
            <a:r>
              <a:rPr lang="en-GB" sz="4000" dirty="0" err="1">
                <a:latin typeface="Comic Sans MS" pitchFamily="66" charset="0"/>
              </a:rPr>
              <a:t>i_e</a:t>
            </a:r>
            <a:r>
              <a:rPr lang="en-GB" sz="4000" dirty="0">
                <a:latin typeface="Comic Sans MS" pitchFamily="66" charset="0"/>
              </a:rPr>
              <a:t>, </a:t>
            </a:r>
            <a:r>
              <a:rPr lang="en-GB" sz="4000" dirty="0" err="1">
                <a:latin typeface="Comic Sans MS" pitchFamily="66" charset="0"/>
              </a:rPr>
              <a:t>o_e</a:t>
            </a:r>
            <a:r>
              <a:rPr lang="en-GB" sz="4000" dirty="0">
                <a:latin typeface="Comic Sans MS" pitchFamily="66" charset="0"/>
              </a:rPr>
              <a:t>, </a:t>
            </a:r>
            <a:r>
              <a:rPr lang="en-GB" sz="4000" dirty="0" err="1">
                <a:latin typeface="Comic Sans MS" pitchFamily="66" charset="0"/>
              </a:rPr>
              <a:t>u_e</a:t>
            </a:r>
            <a:endParaRPr lang="en-GB" sz="40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Phase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5061176"/>
          </a:xfrm>
        </p:spPr>
        <p:txBody>
          <a:bodyPr>
            <a:noAutofit/>
          </a:bodyPr>
          <a:lstStyle/>
          <a:p>
            <a:r>
              <a:rPr lang="en-GB" sz="4000" dirty="0">
                <a:latin typeface="Comic Sans MS" pitchFamily="66" charset="0"/>
              </a:rPr>
              <a:t>The focus is on learning spelling rules.</a:t>
            </a:r>
          </a:p>
          <a:p>
            <a:pPr>
              <a:buNone/>
            </a:pPr>
            <a:r>
              <a:rPr lang="en-GB" sz="4000" b="1" dirty="0">
                <a:latin typeface="Comic Sans MS" pitchFamily="66" charset="0"/>
              </a:rPr>
              <a:t>-s   	-</a:t>
            </a:r>
            <a:r>
              <a:rPr lang="en-GB" sz="4000" b="1" dirty="0" err="1">
                <a:latin typeface="Comic Sans MS" pitchFamily="66" charset="0"/>
              </a:rPr>
              <a:t>es</a:t>
            </a:r>
            <a:r>
              <a:rPr lang="en-GB" sz="4000" b="1" dirty="0">
                <a:latin typeface="Comic Sans MS" pitchFamily="66" charset="0"/>
              </a:rPr>
              <a:t> 	-</a:t>
            </a:r>
            <a:r>
              <a:rPr lang="en-GB" sz="4000" b="1" dirty="0" err="1">
                <a:latin typeface="Comic Sans MS" pitchFamily="66" charset="0"/>
              </a:rPr>
              <a:t>ing</a:t>
            </a:r>
            <a:r>
              <a:rPr lang="en-GB" sz="4000" b="1" dirty="0">
                <a:latin typeface="Comic Sans MS" pitchFamily="66" charset="0"/>
              </a:rPr>
              <a:t>       -</a:t>
            </a:r>
            <a:r>
              <a:rPr lang="en-GB" sz="4000" b="1" dirty="0" err="1">
                <a:latin typeface="Comic Sans MS" pitchFamily="66" charset="0"/>
              </a:rPr>
              <a:t>ed</a:t>
            </a:r>
            <a:endParaRPr lang="en-GB" sz="4000" dirty="0">
              <a:latin typeface="Comic Sans MS" pitchFamily="66" charset="0"/>
            </a:endParaRPr>
          </a:p>
          <a:p>
            <a:pPr>
              <a:buNone/>
            </a:pPr>
            <a:r>
              <a:rPr lang="en-GB" sz="4000" b="1" dirty="0">
                <a:latin typeface="Comic Sans MS" pitchFamily="66" charset="0"/>
              </a:rPr>
              <a:t>-</a:t>
            </a:r>
            <a:r>
              <a:rPr lang="en-GB" sz="4000" b="1" dirty="0" err="1">
                <a:latin typeface="Comic Sans MS" pitchFamily="66" charset="0"/>
              </a:rPr>
              <a:t>er</a:t>
            </a:r>
            <a:r>
              <a:rPr lang="en-GB" sz="4000" b="1" dirty="0">
                <a:latin typeface="Comic Sans MS" pitchFamily="66" charset="0"/>
              </a:rPr>
              <a:t> 	-</a:t>
            </a:r>
            <a:r>
              <a:rPr lang="en-GB" sz="4000" b="1" dirty="0" err="1">
                <a:latin typeface="Comic Sans MS" pitchFamily="66" charset="0"/>
              </a:rPr>
              <a:t>est</a:t>
            </a:r>
            <a:r>
              <a:rPr lang="en-GB" sz="4000" b="1" dirty="0">
                <a:latin typeface="Comic Sans MS" pitchFamily="66" charset="0"/>
              </a:rPr>
              <a:t> 	-y 	        -en</a:t>
            </a:r>
            <a:endParaRPr lang="en-GB" sz="4000" dirty="0">
              <a:latin typeface="Comic Sans MS" pitchFamily="66" charset="0"/>
            </a:endParaRPr>
          </a:p>
          <a:p>
            <a:pPr>
              <a:buNone/>
            </a:pPr>
            <a:r>
              <a:rPr lang="en-GB" sz="4000" b="1" dirty="0">
                <a:latin typeface="Comic Sans MS" pitchFamily="66" charset="0"/>
              </a:rPr>
              <a:t>-</a:t>
            </a:r>
            <a:r>
              <a:rPr lang="en-GB" sz="4000" b="1" dirty="0" err="1">
                <a:latin typeface="Comic Sans MS" pitchFamily="66" charset="0"/>
              </a:rPr>
              <a:t>ful</a:t>
            </a:r>
            <a:r>
              <a:rPr lang="en-GB" sz="4000" b="1" dirty="0">
                <a:latin typeface="Comic Sans MS" pitchFamily="66" charset="0"/>
              </a:rPr>
              <a:t>    -</a:t>
            </a:r>
            <a:r>
              <a:rPr lang="en-GB" sz="4000" b="1" dirty="0" err="1">
                <a:latin typeface="Comic Sans MS" pitchFamily="66" charset="0"/>
              </a:rPr>
              <a:t>ly</a:t>
            </a:r>
            <a:r>
              <a:rPr lang="en-GB" sz="4000" b="1" dirty="0">
                <a:latin typeface="Comic Sans MS" pitchFamily="66" charset="0"/>
              </a:rPr>
              <a:t> 	-</a:t>
            </a:r>
            <a:r>
              <a:rPr lang="en-GB" sz="4000" b="1" dirty="0" err="1">
                <a:latin typeface="Comic Sans MS" pitchFamily="66" charset="0"/>
              </a:rPr>
              <a:t>ment</a:t>
            </a:r>
            <a:r>
              <a:rPr lang="en-GB" sz="4000" b="1" dirty="0">
                <a:latin typeface="Comic Sans MS" pitchFamily="66" charset="0"/>
              </a:rPr>
              <a:t> 		-</a:t>
            </a:r>
            <a:r>
              <a:rPr lang="en-GB" sz="4000" b="1" dirty="0" err="1">
                <a:latin typeface="Comic Sans MS" pitchFamily="66" charset="0"/>
              </a:rPr>
              <a:t>ness</a:t>
            </a:r>
            <a:endParaRPr lang="en-GB" sz="4000" dirty="0">
              <a:latin typeface="Comic Sans MS" pitchFamily="66" charset="0"/>
            </a:endParaRPr>
          </a:p>
          <a:p>
            <a:endParaRPr lang="en-GB" sz="40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Blending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506117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GB" sz="4000" dirty="0">
                <a:latin typeface="Comic Sans MS" pitchFamily="66" charset="0"/>
              </a:rPr>
              <a:t>Building words from phonemes to read.</a:t>
            </a:r>
          </a:p>
          <a:p>
            <a:pPr algn="ctr">
              <a:buNone/>
            </a:pPr>
            <a:r>
              <a:rPr lang="en-GB" sz="13000" dirty="0">
                <a:latin typeface="Comic Sans MS" pitchFamily="66" charset="0"/>
              </a:rPr>
              <a:t>c  a  t</a:t>
            </a:r>
          </a:p>
          <a:p>
            <a:pPr algn="ctr">
              <a:buNone/>
            </a:pPr>
            <a:r>
              <a:rPr lang="en-GB" sz="13000" dirty="0">
                <a:latin typeface="Comic Sans MS" pitchFamily="66" charset="0"/>
              </a:rPr>
              <a:t>cat</a:t>
            </a:r>
          </a:p>
          <a:p>
            <a:pPr>
              <a:buNone/>
            </a:pPr>
            <a:endParaRPr lang="en-GB" sz="7200" dirty="0">
              <a:latin typeface="Comic Sans MS" pitchFamily="66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627784" y="4581128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4499992" y="4581128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6228184" y="4581128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437</TotalTime>
  <Words>808</Words>
  <Application>Microsoft Office PowerPoint</Application>
  <PresentationFormat>On-screen Show (4:3)</PresentationFormat>
  <Paragraphs>98</Paragraphs>
  <Slides>21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Calibri</vt:lpstr>
      <vt:lpstr>Century Schoolbook</vt:lpstr>
      <vt:lpstr>Comic Sans MS</vt:lpstr>
      <vt:lpstr>Wingdings</vt:lpstr>
      <vt:lpstr>Wingdings 2</vt:lpstr>
      <vt:lpstr>Oriel</vt:lpstr>
      <vt:lpstr>PowerPoint Presentation</vt:lpstr>
      <vt:lpstr>PowerPoint Presentation</vt:lpstr>
      <vt:lpstr>Phase 1</vt:lpstr>
      <vt:lpstr>Phase 2</vt:lpstr>
      <vt:lpstr>Phase 3</vt:lpstr>
      <vt:lpstr>Phase 4</vt:lpstr>
      <vt:lpstr>Phase 5</vt:lpstr>
      <vt:lpstr>Phase 6</vt:lpstr>
      <vt:lpstr>Blending</vt:lpstr>
      <vt:lpstr>Blending</vt:lpstr>
      <vt:lpstr>Segmenting</vt:lpstr>
      <vt:lpstr>Segmenting</vt:lpstr>
      <vt:lpstr>What does a Phonics lesson look like?</vt:lpstr>
      <vt:lpstr>Phonics screening </vt:lpstr>
      <vt:lpstr>What is the phonics screening check?</vt:lpstr>
      <vt:lpstr>What happens during the test?</vt:lpstr>
      <vt:lpstr>Nonsense words</vt:lpstr>
      <vt:lpstr>Example of the check </vt:lpstr>
      <vt:lpstr>Reporting to parents </vt:lpstr>
      <vt:lpstr>How can I help my child at home?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Rach</dc:creator>
  <cp:lastModifiedBy>Natalie McMenamy</cp:lastModifiedBy>
  <cp:revision>14</cp:revision>
  <dcterms:created xsi:type="dcterms:W3CDTF">2013-03-24T18:14:49Z</dcterms:created>
  <dcterms:modified xsi:type="dcterms:W3CDTF">2020-01-14T17:18:24Z</dcterms:modified>
</cp:coreProperties>
</file>