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CD60F-C40A-4E4E-942B-05AB6EE19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569A4-FD28-456C-BE4D-D4AA3E0EFB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715D3-516D-4D45-879D-245C8CC20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62E2B-AB64-46BA-A0D5-A8C642CA1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00DD9-087E-4157-983F-D3FAF8196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28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6CB92-5092-4945-8FB2-DC9C5BA57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4BE18-B7BD-4F39-A014-93C99A6ED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9E780-AB32-45E6-8632-CC2817AB3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43593-14EE-42DE-AA06-5DDD9BD0A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4C658-FE77-40AB-BC91-A63FB0586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35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64C2D9-90D1-405E-9D41-EE5C750508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3478E0-50D4-4912-9701-7CD87BA7D5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0031A-EF47-48B4-AE99-3BD16B0CE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C8589-4542-4C51-94AD-FA462EC3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0C77D-7E60-4400-8676-596A70C02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65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68AB7-AB83-44B6-82A7-006C15FF2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BEB59-A2FB-450F-B458-24BB607BD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0FF17-0D5F-4222-9D75-C85E46C5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A5436-13B2-4628-A06B-49C3E1574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000B4-1238-4D79-BC8A-CAF218E10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134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423B2-503D-4DD2-B7B2-B3D893A2E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22CD8-A8DA-40FA-B8C8-93FE755C5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69155-EF32-4901-8854-34121A826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CFACA-E356-4C07-A284-95FD2FD11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3A5FA-EB5A-4EF1-814F-C8A54F279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9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2D6AA-901A-489E-BCAD-A17B48064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78940-EFA7-45AB-86FE-A35AFCECD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8BD50-012A-4AB2-A519-9E86886DE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C7B41-74DE-4231-83C3-872244071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1D0AF-331B-4062-8A70-50646EFB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C20C1-0AB5-45FB-9851-E698CF8BB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59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394D-1022-4604-BF63-22CC40EE6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43E17-53BF-48B9-B24A-8C67982B2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5F26F-C552-4ECA-BCCB-BED8FD745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E2B36B-F043-4C2A-9A04-D8AF3EA461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FD71FB-BA56-4B0A-AD7D-4F297D8B77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A8C7DA-5FCF-4CB9-8580-D24E29637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46C632-D0BF-4EC1-9098-5B5434CC1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8CF22E-4F78-4425-B9D7-9D9D4DBDC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245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C32EA-C79E-4146-BD73-5F593CC45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7EA06-4280-4100-BAF4-D63883B2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9117EA-BDF9-40A8-BD44-5C861EC7E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DDE2CB-F0E4-4B73-B3F4-B30DF7BF9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9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EBD1AD-1EEC-4324-A815-5569A19AF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A3CC54-EC4E-4E78-8449-D27E41D88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64128-4C1F-4D98-AD69-A2D856C68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59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4D5B5-B372-495F-B33D-9268BE601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F66F7-5C10-44AB-B715-D6DFD95A1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90359E-D476-451E-9A3B-9689703DA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CAF451-9C8A-4FF2-8355-42985CD1E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4DEB9-CFD1-4C73-A4C3-DC512236D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914EBF-416A-4B72-AD61-EA4B55717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8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DF6C0-3E10-4FC2-87C8-9AC21C8F8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4CAE6A-EC23-43BE-886D-39FEBC309D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CA320-576D-4F81-8267-FDECE4941A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A6C7C-4E97-460B-A37A-B212D2C4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8189A1-BDF1-4507-8856-82B07AC19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5C080-52DD-4E7D-8311-42052573B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59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F44055-1EBE-4BE2-A70A-2A3F18301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6EAB0A-26FF-4FCA-B026-A002F1AB2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3D379-1FEC-4E7E-913C-F65AA1832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6FDF2-9566-490C-B6B5-3ED794257037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D707C-8E06-4C18-8C69-1ECFF950EC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644E7-D0E6-4D37-B24A-29B87DEE9C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C0167-401B-4FE5-8DDB-4FA9F276E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84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C0CCE0FD-A7EF-4724-B843-52AC9190E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192" y="2604489"/>
            <a:ext cx="9965616" cy="378693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97A4231-C8E1-4E7E-B68C-2A3B87005E0C}"/>
              </a:ext>
            </a:extLst>
          </p:cNvPr>
          <p:cNvSpPr/>
          <p:nvPr/>
        </p:nvSpPr>
        <p:spPr>
          <a:xfrm>
            <a:off x="526073" y="480303"/>
            <a:ext cx="11139854" cy="16128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kern="1200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Part Whole Model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kern="1200" dirty="0">
                <a:ln w="22225">
                  <a:solidFill>
                    <a:schemeClr val="tx1"/>
                  </a:solidFill>
                  <a:prstDash val="solid"/>
                </a:ln>
                <a:latin typeface="+mj-lt"/>
                <a:ea typeface="+mj-ea"/>
                <a:cs typeface="+mj-cs"/>
              </a:rPr>
              <a:t>Year 3</a:t>
            </a:r>
            <a:endParaRPr lang="en-US" sz="5400" b="1" kern="1200" cap="none" spc="0" dirty="0">
              <a:ln w="22225">
                <a:solidFill>
                  <a:schemeClr val="tx1"/>
                </a:solidFill>
                <a:prstDash val="solid"/>
              </a:ln>
              <a:effectLst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28016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7A4231-C8E1-4E7E-B68C-2A3B87005E0C}"/>
              </a:ext>
            </a:extLst>
          </p:cNvPr>
          <p:cNvSpPr/>
          <p:nvPr/>
        </p:nvSpPr>
        <p:spPr>
          <a:xfrm>
            <a:off x="674237" y="689318"/>
            <a:ext cx="3657600" cy="54301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Part Whole Model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b="1" kern="1200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/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dirty="0">
                <a:ln w="22225">
                  <a:solidFill>
                    <a:schemeClr val="tx1"/>
                  </a:solidFill>
                  <a:prstDash val="solid"/>
                </a:ln>
                <a:latin typeface="+mj-lt"/>
                <a:ea typeface="+mj-ea"/>
                <a:cs typeface="+mj-cs"/>
              </a:rPr>
              <a:t>Year 5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b="1" kern="1200" cap="none" spc="0" dirty="0">
              <a:ln w="22225">
                <a:solidFill>
                  <a:schemeClr val="tx1"/>
                </a:solidFill>
                <a:prstDash val="solid"/>
              </a:ln>
              <a:effectLst/>
              <a:latin typeface="+mj-lt"/>
              <a:ea typeface="+mj-ea"/>
              <a:cs typeface="+mj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1B616EF1-2C88-447D-9832-9458EE23A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22" y="1040927"/>
            <a:ext cx="6553545" cy="478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471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7A4231-C8E1-4E7E-B68C-2A3B87005E0C}"/>
              </a:ext>
            </a:extLst>
          </p:cNvPr>
          <p:cNvSpPr/>
          <p:nvPr/>
        </p:nvSpPr>
        <p:spPr>
          <a:xfrm>
            <a:off x="674237" y="647114"/>
            <a:ext cx="3657600" cy="552860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Part Whole Model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b="1" kern="1200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/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dirty="0">
                <a:ln w="22225">
                  <a:solidFill>
                    <a:schemeClr val="tx1"/>
                  </a:solidFill>
                  <a:prstDash val="solid"/>
                </a:ln>
                <a:latin typeface="+mj-lt"/>
                <a:ea typeface="+mj-ea"/>
                <a:cs typeface="+mj-cs"/>
              </a:rPr>
              <a:t>Year 5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b="1" kern="1200" cap="none" spc="0" dirty="0">
              <a:ln w="22225">
                <a:solidFill>
                  <a:schemeClr val="tx1"/>
                </a:solidFill>
                <a:prstDash val="solid"/>
              </a:ln>
              <a:effectLst/>
              <a:latin typeface="+mj-lt"/>
              <a:ea typeface="+mj-ea"/>
              <a:cs typeface="+mj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53DD63C3-B7CA-400E-9751-6B9176CB0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6544" y="746808"/>
            <a:ext cx="7003954" cy="395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215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7A4231-C8E1-4E7E-B68C-2A3B87005E0C}"/>
              </a:ext>
            </a:extLst>
          </p:cNvPr>
          <p:cNvSpPr/>
          <p:nvPr/>
        </p:nvSpPr>
        <p:spPr>
          <a:xfrm>
            <a:off x="1359328" y="518976"/>
            <a:ext cx="44053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3300"/>
                </a:solidFill>
                <a:effectLst/>
              </a:rPr>
              <a:t>The Bar </a:t>
            </a:r>
            <a:r>
              <a:rPr lang="en-US" sz="54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Model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339066-CE08-4C2E-B721-5E6D848EFF90}"/>
              </a:ext>
            </a:extLst>
          </p:cNvPr>
          <p:cNvSpPr/>
          <p:nvPr/>
        </p:nvSpPr>
        <p:spPr>
          <a:xfrm>
            <a:off x="7369332" y="518976"/>
            <a:ext cx="19325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Year 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69DCAC-C59D-4D6B-B8EC-73E35B8A69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486" y="1851890"/>
            <a:ext cx="7757492" cy="201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220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7A4231-C8E1-4E7E-B68C-2A3B87005E0C}"/>
              </a:ext>
            </a:extLst>
          </p:cNvPr>
          <p:cNvSpPr/>
          <p:nvPr/>
        </p:nvSpPr>
        <p:spPr>
          <a:xfrm>
            <a:off x="1102476" y="383161"/>
            <a:ext cx="44053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3300"/>
                </a:solidFill>
                <a:effectLst/>
              </a:rPr>
              <a:t>The Bar </a:t>
            </a:r>
            <a:r>
              <a:rPr lang="en-US" sz="54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Model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86B984-0B14-4CFC-984D-68043421A96E}"/>
              </a:ext>
            </a:extLst>
          </p:cNvPr>
          <p:cNvSpPr/>
          <p:nvPr/>
        </p:nvSpPr>
        <p:spPr>
          <a:xfrm>
            <a:off x="7197054" y="383161"/>
            <a:ext cx="19325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Year 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4AA78D-B18C-484F-A4FC-25F27C1C3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453" y="1306491"/>
            <a:ext cx="4405373" cy="521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055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Preece Jenny</dc:creator>
  <cp:lastModifiedBy>Preece Jenny</cp:lastModifiedBy>
  <cp:revision>2</cp:revision>
  <dcterms:created xsi:type="dcterms:W3CDTF">2019-10-13T21:22:01Z</dcterms:created>
  <dcterms:modified xsi:type="dcterms:W3CDTF">2019-10-13T21:38:14Z</dcterms:modified>
</cp:coreProperties>
</file>