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9" r:id="rId3"/>
    <p:sldId id="290" r:id="rId4"/>
    <p:sldId id="287" r:id="rId5"/>
    <p:sldId id="28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re, Chris" initials="CC" lastIdx="1" clrIdx="0">
    <p:extLst>
      <p:ext uri="{19B8F6BF-5375-455C-9EA6-DF929625EA0E}">
        <p15:presenceInfo xmlns:p15="http://schemas.microsoft.com/office/powerpoint/2012/main" userId="S::c.clare@aughton-st-michaels.lancs.sch.uk::a6c37d0a-ddaa-4eb1-af3f-a3b6de8fdfd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A3DC7C-0A14-47FD-86C3-B37EB18B0644}" v="14" dt="2020-01-13T21:36:13.6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7"/>
    <p:restoredTop sz="94694"/>
  </p:normalViewPr>
  <p:slideViewPr>
    <p:cSldViewPr snapToGrid="0" snapToObjects="1">
      <p:cViewPr varScale="1">
        <p:scale>
          <a:sx n="67" d="100"/>
          <a:sy n="67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 McCormack" userId="338fda9f-433a-4917-9485-5e6facc11ede" providerId="ADAL" clId="{E99FC7B6-3587-410A-AD34-10480206A841}"/>
    <pc:docChg chg="custSel addSld delSld modSld">
      <pc:chgData name="Jo McCormack" userId="338fda9f-433a-4917-9485-5e6facc11ede" providerId="ADAL" clId="{E99FC7B6-3587-410A-AD34-10480206A841}" dt="2020-01-13T17:46:24.712" v="814" actId="20577"/>
      <pc:docMkLst>
        <pc:docMk/>
      </pc:docMkLst>
      <pc:sldChg chg="addSp modSp">
        <pc:chgData name="Jo McCormack" userId="338fda9f-433a-4917-9485-5e6facc11ede" providerId="ADAL" clId="{E99FC7B6-3587-410A-AD34-10480206A841}" dt="2020-01-13T17:46:24.712" v="814" actId="20577"/>
        <pc:sldMkLst>
          <pc:docMk/>
          <pc:sldMk cId="709074506" sldId="257"/>
        </pc:sldMkLst>
        <pc:spChg chg="mod">
          <ac:chgData name="Jo McCormack" userId="338fda9f-433a-4917-9485-5e6facc11ede" providerId="ADAL" clId="{E99FC7B6-3587-410A-AD34-10480206A841}" dt="2020-01-13T17:22:39.891" v="42" actId="14100"/>
          <ac:spMkLst>
            <pc:docMk/>
            <pc:sldMk cId="709074506" sldId="257"/>
            <ac:spMk id="2" creationId="{8945C332-1CE7-924E-9074-7924A6710158}"/>
          </ac:spMkLst>
        </pc:spChg>
        <pc:spChg chg="mod">
          <ac:chgData name="Jo McCormack" userId="338fda9f-433a-4917-9485-5e6facc11ede" providerId="ADAL" clId="{E99FC7B6-3587-410A-AD34-10480206A841}" dt="2020-01-13T17:40:14.443" v="560" actId="255"/>
          <ac:spMkLst>
            <pc:docMk/>
            <pc:sldMk cId="709074506" sldId="257"/>
            <ac:spMk id="5" creationId="{4C1FCE3D-2AE0-42EB-9C70-4224959A41D2}"/>
          </ac:spMkLst>
        </pc:spChg>
        <pc:spChg chg="add mod">
          <ac:chgData name="Jo McCormack" userId="338fda9f-433a-4917-9485-5e6facc11ede" providerId="ADAL" clId="{E99FC7B6-3587-410A-AD34-10480206A841}" dt="2020-01-13T17:46:24.712" v="814" actId="20577"/>
          <ac:spMkLst>
            <pc:docMk/>
            <pc:sldMk cId="709074506" sldId="257"/>
            <ac:spMk id="6" creationId="{FBF659C9-E8FC-40A6-B963-F4C5105B897E}"/>
          </ac:spMkLst>
        </pc:spChg>
        <pc:spChg chg="mod">
          <ac:chgData name="Jo McCormack" userId="338fda9f-433a-4917-9485-5e6facc11ede" providerId="ADAL" clId="{E99FC7B6-3587-410A-AD34-10480206A841}" dt="2020-01-13T17:24:32.665" v="83" actId="1076"/>
          <ac:spMkLst>
            <pc:docMk/>
            <pc:sldMk cId="709074506" sldId="257"/>
            <ac:spMk id="7" creationId="{EC6F3EBA-1831-4040-8566-786BA5826B54}"/>
          </ac:spMkLst>
        </pc:spChg>
      </pc:sldChg>
      <pc:sldChg chg="del">
        <pc:chgData name="Jo McCormack" userId="338fda9f-433a-4917-9485-5e6facc11ede" providerId="ADAL" clId="{E99FC7B6-3587-410A-AD34-10480206A841}" dt="2020-01-13T17:46:07.803" v="811" actId="47"/>
        <pc:sldMkLst>
          <pc:docMk/>
          <pc:sldMk cId="1955147436" sldId="272"/>
        </pc:sldMkLst>
      </pc:sldChg>
      <pc:sldChg chg="del">
        <pc:chgData name="Jo McCormack" userId="338fda9f-433a-4917-9485-5e6facc11ede" providerId="ADAL" clId="{E99FC7B6-3587-410A-AD34-10480206A841}" dt="2020-01-13T17:46:05.091" v="806" actId="47"/>
        <pc:sldMkLst>
          <pc:docMk/>
          <pc:sldMk cId="2603166218" sldId="274"/>
        </pc:sldMkLst>
      </pc:sldChg>
      <pc:sldChg chg="del">
        <pc:chgData name="Jo McCormack" userId="338fda9f-433a-4917-9485-5e6facc11ede" providerId="ADAL" clId="{E99FC7B6-3587-410A-AD34-10480206A841}" dt="2020-01-13T17:45:57.949" v="802" actId="47"/>
        <pc:sldMkLst>
          <pc:docMk/>
          <pc:sldMk cId="763554920" sldId="275"/>
        </pc:sldMkLst>
      </pc:sldChg>
      <pc:sldChg chg="del">
        <pc:chgData name="Jo McCormack" userId="338fda9f-433a-4917-9485-5e6facc11ede" providerId="ADAL" clId="{E99FC7B6-3587-410A-AD34-10480206A841}" dt="2020-01-13T17:45:59.785" v="804" actId="47"/>
        <pc:sldMkLst>
          <pc:docMk/>
          <pc:sldMk cId="2426984633" sldId="277"/>
        </pc:sldMkLst>
      </pc:sldChg>
      <pc:sldChg chg="del">
        <pc:chgData name="Jo McCormack" userId="338fda9f-433a-4917-9485-5e6facc11ede" providerId="ADAL" clId="{E99FC7B6-3587-410A-AD34-10480206A841}" dt="2020-01-13T17:45:58.549" v="803" actId="47"/>
        <pc:sldMkLst>
          <pc:docMk/>
          <pc:sldMk cId="2269404821" sldId="278"/>
        </pc:sldMkLst>
      </pc:sldChg>
      <pc:sldChg chg="del">
        <pc:chgData name="Jo McCormack" userId="338fda9f-433a-4917-9485-5e6facc11ede" providerId="ADAL" clId="{E99FC7B6-3587-410A-AD34-10480206A841}" dt="2020-01-13T17:46:03.043" v="805" actId="47"/>
        <pc:sldMkLst>
          <pc:docMk/>
          <pc:sldMk cId="1238284289" sldId="279"/>
        </pc:sldMkLst>
      </pc:sldChg>
      <pc:sldChg chg="del">
        <pc:chgData name="Jo McCormack" userId="338fda9f-433a-4917-9485-5e6facc11ede" providerId="ADAL" clId="{E99FC7B6-3587-410A-AD34-10480206A841}" dt="2020-01-13T17:46:05.719" v="807" actId="47"/>
        <pc:sldMkLst>
          <pc:docMk/>
          <pc:sldMk cId="3785477936" sldId="281"/>
        </pc:sldMkLst>
      </pc:sldChg>
      <pc:sldChg chg="del">
        <pc:chgData name="Jo McCormack" userId="338fda9f-433a-4917-9485-5e6facc11ede" providerId="ADAL" clId="{E99FC7B6-3587-410A-AD34-10480206A841}" dt="2020-01-13T17:46:06.223" v="808" actId="47"/>
        <pc:sldMkLst>
          <pc:docMk/>
          <pc:sldMk cId="3800058842" sldId="282"/>
        </pc:sldMkLst>
      </pc:sldChg>
      <pc:sldChg chg="del">
        <pc:chgData name="Jo McCormack" userId="338fda9f-433a-4917-9485-5e6facc11ede" providerId="ADAL" clId="{E99FC7B6-3587-410A-AD34-10480206A841}" dt="2020-01-13T17:46:06.731" v="809" actId="47"/>
        <pc:sldMkLst>
          <pc:docMk/>
          <pc:sldMk cId="3294074137" sldId="284"/>
        </pc:sldMkLst>
      </pc:sldChg>
      <pc:sldChg chg="del">
        <pc:chgData name="Jo McCormack" userId="338fda9f-433a-4917-9485-5e6facc11ede" providerId="ADAL" clId="{E99FC7B6-3587-410A-AD34-10480206A841}" dt="2020-01-13T17:46:07.199" v="810" actId="47"/>
        <pc:sldMkLst>
          <pc:docMk/>
          <pc:sldMk cId="3853699441" sldId="285"/>
        </pc:sldMkLst>
      </pc:sldChg>
      <pc:sldChg chg="del">
        <pc:chgData name="Jo McCormack" userId="338fda9f-433a-4917-9485-5e6facc11ede" providerId="ADAL" clId="{E99FC7B6-3587-410A-AD34-10480206A841}" dt="2020-01-13T17:46:08.347" v="812" actId="47"/>
        <pc:sldMkLst>
          <pc:docMk/>
          <pc:sldMk cId="288296936" sldId="286"/>
        </pc:sldMkLst>
      </pc:sldChg>
      <pc:sldChg chg="addSp modSp add">
        <pc:chgData name="Jo McCormack" userId="338fda9f-433a-4917-9485-5e6facc11ede" providerId="ADAL" clId="{E99FC7B6-3587-410A-AD34-10480206A841}" dt="2020-01-13T17:45:13.469" v="711" actId="20577"/>
        <pc:sldMkLst>
          <pc:docMk/>
          <pc:sldMk cId="1380744588" sldId="287"/>
        </pc:sldMkLst>
        <pc:spChg chg="mod">
          <ac:chgData name="Jo McCormack" userId="338fda9f-433a-4917-9485-5e6facc11ede" providerId="ADAL" clId="{E99FC7B6-3587-410A-AD34-10480206A841}" dt="2020-01-13T17:40:42.529" v="572" actId="20577"/>
          <ac:spMkLst>
            <pc:docMk/>
            <pc:sldMk cId="1380744588" sldId="287"/>
            <ac:spMk id="6" creationId="{FBF659C9-E8FC-40A6-B963-F4C5105B897E}"/>
          </ac:spMkLst>
        </pc:spChg>
        <pc:graphicFrameChg chg="add mod modGraphic">
          <ac:chgData name="Jo McCormack" userId="338fda9f-433a-4917-9485-5e6facc11ede" providerId="ADAL" clId="{E99FC7B6-3587-410A-AD34-10480206A841}" dt="2020-01-13T17:45:13.469" v="711" actId="20577"/>
          <ac:graphicFrameMkLst>
            <pc:docMk/>
            <pc:sldMk cId="1380744588" sldId="287"/>
            <ac:graphicFrameMk id="3" creationId="{2C7FD40C-0727-4FDC-91EF-B575345A201A}"/>
          </ac:graphicFrameMkLst>
        </pc:graphicFrameChg>
      </pc:sldChg>
      <pc:sldChg chg="modSp add">
        <pc:chgData name="Jo McCormack" userId="338fda9f-433a-4917-9485-5e6facc11ede" providerId="ADAL" clId="{E99FC7B6-3587-410A-AD34-10480206A841}" dt="2020-01-13T17:45:52.217" v="801" actId="20577"/>
        <pc:sldMkLst>
          <pc:docMk/>
          <pc:sldMk cId="2233657536" sldId="288"/>
        </pc:sldMkLst>
        <pc:spChg chg="mod">
          <ac:chgData name="Jo McCormack" userId="338fda9f-433a-4917-9485-5e6facc11ede" providerId="ADAL" clId="{E99FC7B6-3587-410A-AD34-10480206A841}" dt="2020-01-13T17:45:52.217" v="801" actId="20577"/>
          <ac:spMkLst>
            <pc:docMk/>
            <pc:sldMk cId="2233657536" sldId="288"/>
            <ac:spMk id="6" creationId="{FBF659C9-E8FC-40A6-B963-F4C5105B897E}"/>
          </ac:spMkLst>
        </pc:spChg>
      </pc:sldChg>
      <pc:sldChg chg="add">
        <pc:chgData name="Jo McCormack" userId="338fda9f-433a-4917-9485-5e6facc11ede" providerId="ADAL" clId="{E99FC7B6-3587-410A-AD34-10480206A841}" dt="2020-01-13T17:46:13.257" v="813"/>
        <pc:sldMkLst>
          <pc:docMk/>
          <pc:sldMk cId="2375734584" sldId="289"/>
        </pc:sldMkLst>
      </pc:sldChg>
    </pc:docChg>
  </pc:docChgLst>
  <pc:docChgLst>
    <pc:chgData name="Jo McCormack" userId="338fda9f-433a-4917-9485-5e6facc11ede" providerId="ADAL" clId="{FBA3DC7C-0A14-47FD-86C3-B37EB18B0644}"/>
    <pc:docChg chg="custSel modSld">
      <pc:chgData name="Jo McCormack" userId="338fda9f-433a-4917-9485-5e6facc11ede" providerId="ADAL" clId="{FBA3DC7C-0A14-47FD-86C3-B37EB18B0644}" dt="2020-01-13T21:41:49.972" v="2085" actId="14100"/>
      <pc:docMkLst>
        <pc:docMk/>
      </pc:docMkLst>
      <pc:sldChg chg="addSp delSp modSp">
        <pc:chgData name="Jo McCormack" userId="338fda9f-433a-4917-9485-5e6facc11ede" providerId="ADAL" clId="{FBA3DC7C-0A14-47FD-86C3-B37EB18B0644}" dt="2020-01-13T21:41:26.698" v="2082" actId="20577"/>
        <pc:sldMkLst>
          <pc:docMk/>
          <pc:sldMk cId="709074506" sldId="257"/>
        </pc:sldMkLst>
        <pc:spChg chg="mod">
          <ac:chgData name="Jo McCormack" userId="338fda9f-433a-4917-9485-5e6facc11ede" providerId="ADAL" clId="{FBA3DC7C-0A14-47FD-86C3-B37EB18B0644}" dt="2020-01-13T21:39:25.548" v="1999" actId="14100"/>
          <ac:spMkLst>
            <pc:docMk/>
            <pc:sldMk cId="709074506" sldId="257"/>
            <ac:spMk id="2" creationId="{8945C332-1CE7-924E-9074-7924A6710158}"/>
          </ac:spMkLst>
        </pc:spChg>
        <pc:spChg chg="add del mod">
          <ac:chgData name="Jo McCormack" userId="338fda9f-433a-4917-9485-5e6facc11ede" providerId="ADAL" clId="{FBA3DC7C-0A14-47FD-86C3-B37EB18B0644}" dt="2020-01-13T21:38:06.876" v="1967" actId="478"/>
          <ac:spMkLst>
            <pc:docMk/>
            <pc:sldMk cId="709074506" sldId="257"/>
            <ac:spMk id="3" creationId="{924EFE67-BE89-4473-94D4-93BF92C5EA41}"/>
          </ac:spMkLst>
        </pc:spChg>
        <pc:spChg chg="del mod">
          <ac:chgData name="Jo McCormack" userId="338fda9f-433a-4917-9485-5e6facc11ede" providerId="ADAL" clId="{FBA3DC7C-0A14-47FD-86C3-B37EB18B0644}" dt="2020-01-13T21:39:07.124" v="1996" actId="478"/>
          <ac:spMkLst>
            <pc:docMk/>
            <pc:sldMk cId="709074506" sldId="257"/>
            <ac:spMk id="5" creationId="{4C1FCE3D-2AE0-42EB-9C70-4224959A41D2}"/>
          </ac:spMkLst>
        </pc:spChg>
        <pc:spChg chg="mod">
          <ac:chgData name="Jo McCormack" userId="338fda9f-433a-4917-9485-5e6facc11ede" providerId="ADAL" clId="{FBA3DC7C-0A14-47FD-86C3-B37EB18B0644}" dt="2020-01-13T21:41:26.698" v="2082" actId="20577"/>
          <ac:spMkLst>
            <pc:docMk/>
            <pc:sldMk cId="709074506" sldId="257"/>
            <ac:spMk id="6" creationId="{FBF659C9-E8FC-40A6-B963-F4C5105B897E}"/>
          </ac:spMkLst>
        </pc:spChg>
      </pc:sldChg>
      <pc:sldChg chg="addSp delSp modSp">
        <pc:chgData name="Jo McCormack" userId="338fda9f-433a-4917-9485-5e6facc11ede" providerId="ADAL" clId="{FBA3DC7C-0A14-47FD-86C3-B37EB18B0644}" dt="2020-01-13T21:41:49.972" v="2085" actId="14100"/>
        <pc:sldMkLst>
          <pc:docMk/>
          <pc:sldMk cId="2375734584" sldId="289"/>
        </pc:sldMkLst>
        <pc:spChg chg="del mod">
          <ac:chgData name="Jo McCormack" userId="338fda9f-433a-4917-9485-5e6facc11ede" providerId="ADAL" clId="{FBA3DC7C-0A14-47FD-86C3-B37EB18B0644}" dt="2020-01-13T21:41:41.816" v="2084" actId="478"/>
          <ac:spMkLst>
            <pc:docMk/>
            <pc:sldMk cId="2375734584" sldId="289"/>
            <ac:spMk id="5" creationId="{4C1FCE3D-2AE0-42EB-9C70-4224959A41D2}"/>
          </ac:spMkLst>
        </pc:spChg>
        <pc:spChg chg="mod">
          <ac:chgData name="Jo McCormack" userId="338fda9f-433a-4917-9485-5e6facc11ede" providerId="ADAL" clId="{FBA3DC7C-0A14-47FD-86C3-B37EB18B0644}" dt="2020-01-13T21:32:19.436" v="1904" actId="6549"/>
          <ac:spMkLst>
            <pc:docMk/>
            <pc:sldMk cId="2375734584" sldId="289"/>
            <ac:spMk id="6" creationId="{FBF659C9-E8FC-40A6-B963-F4C5105B897E}"/>
          </ac:spMkLst>
        </pc:spChg>
        <pc:spChg chg="add mod">
          <ac:chgData name="Jo McCormack" userId="338fda9f-433a-4917-9485-5e6facc11ede" providerId="ADAL" clId="{FBA3DC7C-0A14-47FD-86C3-B37EB18B0644}" dt="2020-01-13T21:41:49.972" v="2085" actId="14100"/>
          <ac:spMkLst>
            <pc:docMk/>
            <pc:sldMk cId="2375734584" sldId="289"/>
            <ac:spMk id="8" creationId="{97F17133-84E8-4227-B404-C3386F13F1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47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150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8328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62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7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8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7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38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8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0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2F2D7-8B15-8046-AD41-0AECD597D7EA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CE9CED-1E36-8E43-862A-C379077DF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C332-1CE7-924E-9074-7924A67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10810"/>
            <a:ext cx="8294389" cy="743347"/>
          </a:xfrm>
        </p:spPr>
        <p:txBody>
          <a:bodyPr>
            <a:normAutofit/>
          </a:bodyPr>
          <a:lstStyle/>
          <a:p>
            <a:r>
              <a:rPr lang="en-US" dirty="0"/>
              <a:t>Guided Reading in Key Stage 1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C6F3EBA-1831-4040-8566-786BA5826B54}"/>
              </a:ext>
            </a:extLst>
          </p:cNvPr>
          <p:cNvSpPr txBox="1">
            <a:spLocks/>
          </p:cNvSpPr>
          <p:nvPr/>
        </p:nvSpPr>
        <p:spPr>
          <a:xfrm>
            <a:off x="677332" y="2358888"/>
            <a:ext cx="8983501" cy="318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GB" sz="33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BF659C9-E8FC-40A6-B963-F4C5105B897E}"/>
              </a:ext>
            </a:extLst>
          </p:cNvPr>
          <p:cNvSpPr txBox="1">
            <a:spLocks/>
          </p:cNvSpPr>
          <p:nvPr/>
        </p:nvSpPr>
        <p:spPr>
          <a:xfrm>
            <a:off x="424070" y="821635"/>
            <a:ext cx="11090597" cy="6222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b="1" u="sng" dirty="0">
                <a:solidFill>
                  <a:srgbClr val="FF0000"/>
                </a:solidFill>
              </a:rPr>
              <a:t>Predictions</a:t>
            </a:r>
            <a:r>
              <a:rPr lang="en-GB" sz="2800" b="1" dirty="0"/>
              <a:t> - Book Introduction; front cover; activate prior knowledge.</a:t>
            </a:r>
            <a:br>
              <a:rPr lang="en-GB" sz="2800" b="1" dirty="0"/>
            </a:br>
            <a:r>
              <a:rPr lang="en-GB" sz="2800" b="1" dirty="0"/>
              <a:t> </a:t>
            </a:r>
            <a:endParaRPr lang="en-GB" sz="2800" b="1" u="sng" dirty="0"/>
          </a:p>
          <a:p>
            <a:r>
              <a:rPr lang="en-GB" sz="2800" b="1" dirty="0"/>
              <a:t>Independent Read (have a focus in mind – today we’re thinking about vocabulary and what the characters might be thinking and feeling)</a:t>
            </a:r>
          </a:p>
          <a:p>
            <a:endParaRPr lang="en-GB" sz="2800" b="1" u="sng" dirty="0"/>
          </a:p>
          <a:p>
            <a:r>
              <a:rPr lang="en-GB" sz="2800" b="1" u="sng" dirty="0">
                <a:solidFill>
                  <a:srgbClr val="FF0000"/>
                </a:solidFill>
              </a:rPr>
              <a:t>Clarify</a:t>
            </a:r>
            <a:r>
              <a:rPr lang="en-GB" sz="2800" b="1" dirty="0"/>
              <a:t> – think about how we can work out what words mean … </a:t>
            </a:r>
          </a:p>
          <a:p>
            <a:pPr marL="0" indent="0">
              <a:buNone/>
            </a:pPr>
            <a:r>
              <a:rPr lang="en-GB" sz="2800" b="1" dirty="0"/>
              <a:t>‘What awful tommy-rot you talk!’</a:t>
            </a:r>
          </a:p>
          <a:p>
            <a:pPr marL="0" indent="0">
              <a:buNone/>
            </a:pPr>
            <a:r>
              <a:rPr lang="en-GB" sz="2800" b="1" dirty="0"/>
              <a:t>terrible sharp teeth sparkled like knives in the sun.</a:t>
            </a:r>
          </a:p>
          <a:p>
            <a:pPr marL="0" indent="0">
              <a:buNone/>
            </a:pPr>
            <a:r>
              <a:rPr lang="en-GB" sz="2800" b="1" dirty="0"/>
              <a:t>paddling; gulp; </a:t>
            </a:r>
            <a:r>
              <a:rPr lang="en-GB" sz="2800" b="1" dirty="0" err="1"/>
              <a:t>gollop</a:t>
            </a:r>
            <a:r>
              <a:rPr lang="en-GB" sz="2800" b="1" dirty="0"/>
              <a:t>; bitter; </a:t>
            </a:r>
            <a:r>
              <a:rPr lang="en-GB" sz="2800" b="1" dirty="0" err="1"/>
              <a:t>grumptious</a:t>
            </a:r>
            <a:r>
              <a:rPr lang="en-GB" sz="2800" b="1" dirty="0"/>
              <a:t> brute;</a:t>
            </a:r>
          </a:p>
          <a:p>
            <a:pPr marL="0" indent="0">
              <a:buNone/>
            </a:pPr>
            <a:endParaRPr lang="en-GB" sz="2800" b="1" dirty="0"/>
          </a:p>
          <a:p>
            <a:endParaRPr lang="en-GB" sz="2800" b="1" dirty="0"/>
          </a:p>
          <a:p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endParaRPr lang="en-GB" sz="2800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074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C332-1CE7-924E-9074-7924A67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10810"/>
            <a:ext cx="8596668" cy="2346860"/>
          </a:xfrm>
        </p:spPr>
        <p:txBody>
          <a:bodyPr>
            <a:normAutofit/>
          </a:bodyPr>
          <a:lstStyle/>
          <a:p>
            <a:r>
              <a:rPr lang="en-US" dirty="0"/>
              <a:t>Guided Reading in Key Stage 1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C6F3EBA-1831-4040-8566-786BA5826B54}"/>
              </a:ext>
            </a:extLst>
          </p:cNvPr>
          <p:cNvSpPr txBox="1">
            <a:spLocks/>
          </p:cNvSpPr>
          <p:nvPr/>
        </p:nvSpPr>
        <p:spPr>
          <a:xfrm>
            <a:off x="677332" y="2358888"/>
            <a:ext cx="8983501" cy="318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GB" sz="33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BF659C9-E8FC-40A6-B963-F4C5105B897E}"/>
              </a:ext>
            </a:extLst>
          </p:cNvPr>
          <p:cNvSpPr txBox="1">
            <a:spLocks/>
          </p:cNvSpPr>
          <p:nvPr/>
        </p:nvSpPr>
        <p:spPr>
          <a:xfrm>
            <a:off x="677333" y="2358888"/>
            <a:ext cx="8983501" cy="3657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7F17133-84E8-4227-B404-C3386F13F137}"/>
              </a:ext>
            </a:extLst>
          </p:cNvPr>
          <p:cNvSpPr txBox="1">
            <a:spLocks/>
          </p:cNvSpPr>
          <p:nvPr/>
        </p:nvSpPr>
        <p:spPr>
          <a:xfrm>
            <a:off x="677330" y="1046922"/>
            <a:ext cx="8983501" cy="5393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20ABBD-4C31-4936-9916-31C62C4880AC}"/>
              </a:ext>
            </a:extLst>
          </p:cNvPr>
          <p:cNvSpPr/>
          <p:nvPr/>
        </p:nvSpPr>
        <p:spPr>
          <a:xfrm>
            <a:off x="397055" y="742917"/>
            <a:ext cx="1153300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</a:rPr>
              <a:t>Questions</a:t>
            </a:r>
            <a:r>
              <a:rPr lang="en-GB" sz="2400" b="1" dirty="0">
                <a:solidFill>
                  <a:srgbClr val="FF0000"/>
                </a:solidFill>
              </a:rPr>
              <a:t> </a:t>
            </a:r>
          </a:p>
          <a:p>
            <a:endParaRPr lang="en-GB" sz="2400" b="1" dirty="0">
              <a:solidFill>
                <a:srgbClr val="FF0000"/>
              </a:solidFill>
            </a:endParaRPr>
          </a:p>
          <a:p>
            <a:r>
              <a:rPr lang="en-GB" sz="2400" b="1" dirty="0"/>
              <a:t>Which word means large? Find a word that means smiled.  What does the word brute mean in this sentence? </a:t>
            </a:r>
          </a:p>
          <a:p>
            <a:endParaRPr lang="en-GB" sz="2400" b="1" dirty="0"/>
          </a:p>
          <a:p>
            <a:r>
              <a:rPr lang="en-GB" sz="2400" b="1" dirty="0"/>
              <a:t>Where is the story set? What’s happened? Which characters have we met? What does the Enormous Crocodile want to do?  What about </a:t>
            </a:r>
            <a:r>
              <a:rPr lang="en-GB" sz="2400" b="1" dirty="0" err="1"/>
              <a:t>Notsobig</a:t>
            </a:r>
            <a:r>
              <a:rPr lang="en-GB" sz="2400" b="1" dirty="0"/>
              <a:t>? Why does the Enormous Crocodile say no one will see him this time?  The Enormous Crocodile thinks he’s b - - - - and c - - - - -.  Who do they meet? Where was Humpy-Rumpy when Enormous met him?  </a:t>
            </a:r>
          </a:p>
          <a:p>
            <a:endParaRPr lang="en-GB" sz="2400" b="1" dirty="0"/>
          </a:p>
          <a:p>
            <a:r>
              <a:rPr lang="en-GB" sz="2400" b="1" i="1" dirty="0">
                <a:solidFill>
                  <a:srgbClr val="FF0000"/>
                </a:solidFill>
              </a:rPr>
              <a:t>(Explore what characters are Thinking, saying, feeling, doing and identify the text that supports our view</a:t>
            </a:r>
            <a:r>
              <a:rPr lang="en-GB" sz="2400" b="1" dirty="0"/>
              <a:t>) What is Enormous like?  How do we know? What is Humpy-Rumpy like?  How do we know?  Does he agree with Enormous’ plan – how do you know?  Why does Humpy-Rumpy hope Enormous gets caught? Why do you think Humpy-Rumpy might be sad and worried? What happens after …?  What do you think will happen next? </a:t>
            </a:r>
          </a:p>
        </p:txBody>
      </p:sp>
    </p:spTree>
    <p:extLst>
      <p:ext uri="{BB962C8B-B14F-4D97-AF65-F5344CB8AC3E}">
        <p14:creationId xmlns:p14="http://schemas.microsoft.com/office/powerpoint/2010/main" val="237573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C332-1CE7-924E-9074-7924A67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10810"/>
            <a:ext cx="8596668" cy="2346860"/>
          </a:xfrm>
        </p:spPr>
        <p:txBody>
          <a:bodyPr>
            <a:normAutofit/>
          </a:bodyPr>
          <a:lstStyle/>
          <a:p>
            <a:r>
              <a:rPr lang="en-US" dirty="0"/>
              <a:t>Guided Reading in Key Stage 1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C6F3EBA-1831-4040-8566-786BA5826B54}"/>
              </a:ext>
            </a:extLst>
          </p:cNvPr>
          <p:cNvSpPr txBox="1">
            <a:spLocks/>
          </p:cNvSpPr>
          <p:nvPr/>
        </p:nvSpPr>
        <p:spPr>
          <a:xfrm>
            <a:off x="677332" y="2358888"/>
            <a:ext cx="8983501" cy="318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GB" sz="33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BF659C9-E8FC-40A6-B963-F4C5105B897E}"/>
              </a:ext>
            </a:extLst>
          </p:cNvPr>
          <p:cNvSpPr txBox="1">
            <a:spLocks/>
          </p:cNvSpPr>
          <p:nvPr/>
        </p:nvSpPr>
        <p:spPr>
          <a:xfrm>
            <a:off x="677333" y="2358888"/>
            <a:ext cx="8983501" cy="3657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97F17133-84E8-4227-B404-C3386F13F137}"/>
              </a:ext>
            </a:extLst>
          </p:cNvPr>
          <p:cNvSpPr txBox="1">
            <a:spLocks/>
          </p:cNvSpPr>
          <p:nvPr/>
        </p:nvSpPr>
        <p:spPr>
          <a:xfrm>
            <a:off x="677330" y="1046922"/>
            <a:ext cx="8983501" cy="539363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Activity - hot seat to explore thoughts and feelings (Enormous Crocodile and Humpy Rumpy)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[Other good activities: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Act out and freeze frame to explore characters – interview characters – what’s happened? Why did you do that? How are you feeling? What are you doing? Etc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Conscience alley where the character is faced with a decision.  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Explore character – flash back (how were they feeling, what were they doing 10 minutes ago? Etc – flash forward – what might they be doing in 10 minutes, 1 day, 1 year etc.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Visualise, draw and label a scene using text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Thinking, Saying and Feeling bubbles – fill with words about the character. 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Role on the wall – outline of character – describe appearance on outside and personality on inside.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Magic Mirror – ask it questions about a character – Mirror answers but cannot use yes or no answers. 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F0"/>
                </a:solidFill>
              </a:rPr>
              <a:t>Small world characters and backdrops.]       </a:t>
            </a:r>
          </a:p>
          <a:p>
            <a:r>
              <a:rPr lang="en-GB" b="1" u="sng" dirty="0">
                <a:solidFill>
                  <a:srgbClr val="FF0000"/>
                </a:solidFill>
              </a:rPr>
              <a:t>Summarise</a:t>
            </a:r>
            <a:r>
              <a:rPr lang="en-GB" b="1" dirty="0"/>
              <a:t>  </a:t>
            </a:r>
          </a:p>
          <a:p>
            <a:pPr marL="0" indent="0">
              <a:buNone/>
            </a:pPr>
            <a:endParaRPr lang="en-GB" b="1" dirty="0"/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451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C332-1CE7-924E-9074-7924A67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10810"/>
            <a:ext cx="8596668" cy="2346860"/>
          </a:xfrm>
        </p:spPr>
        <p:txBody>
          <a:bodyPr>
            <a:normAutofit/>
          </a:bodyPr>
          <a:lstStyle/>
          <a:p>
            <a:r>
              <a:rPr lang="en-US" dirty="0"/>
              <a:t>Guided Reading in Key Stage 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1FCE3D-2AE0-42EB-9C70-4224959A4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70992"/>
            <a:ext cx="8983501" cy="887896"/>
          </a:xfrm>
        </p:spPr>
        <p:txBody>
          <a:bodyPr>
            <a:normAutofit/>
          </a:bodyPr>
          <a:lstStyle/>
          <a:p>
            <a:r>
              <a:rPr lang="en-GB" sz="2800" dirty="0"/>
              <a:t>Enormous Crocodile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C6F3EBA-1831-4040-8566-786BA5826B54}"/>
              </a:ext>
            </a:extLst>
          </p:cNvPr>
          <p:cNvSpPr txBox="1">
            <a:spLocks/>
          </p:cNvSpPr>
          <p:nvPr/>
        </p:nvSpPr>
        <p:spPr>
          <a:xfrm>
            <a:off x="677332" y="2358888"/>
            <a:ext cx="8983501" cy="318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GB" sz="33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BF659C9-E8FC-40A6-B963-F4C5105B897E}"/>
              </a:ext>
            </a:extLst>
          </p:cNvPr>
          <p:cNvSpPr txBox="1">
            <a:spLocks/>
          </p:cNvSpPr>
          <p:nvPr/>
        </p:nvSpPr>
        <p:spPr>
          <a:xfrm>
            <a:off x="677333" y="2358888"/>
            <a:ext cx="8983501" cy="3657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Activity</a:t>
            </a:r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C7FD40C-0727-4FDC-91EF-B575345A20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493174"/>
              </p:ext>
            </p:extLst>
          </p:nvPr>
        </p:nvGraphicFramePr>
        <p:xfrm>
          <a:off x="911667" y="2902226"/>
          <a:ext cx="8127999" cy="290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725639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632483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79175977"/>
                    </a:ext>
                  </a:extLst>
                </a:gridCol>
              </a:tblGrid>
              <a:tr h="4969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False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5243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The river is in Asia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421736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 err="1"/>
                        <a:t>Notsobig</a:t>
                      </a:r>
                      <a:r>
                        <a:rPr lang="en-GB" dirty="0"/>
                        <a:t> One likes fish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530828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They met a rhino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009316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Humpy-Rumpy had a fight with the Enormous Crocodile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450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744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5C332-1CE7-924E-9074-7924A6710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210810"/>
            <a:ext cx="8596668" cy="2346860"/>
          </a:xfrm>
        </p:spPr>
        <p:txBody>
          <a:bodyPr>
            <a:normAutofit/>
          </a:bodyPr>
          <a:lstStyle/>
          <a:p>
            <a:r>
              <a:rPr lang="en-US" dirty="0"/>
              <a:t>Guided Reading in Key Stage 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1FCE3D-2AE0-42EB-9C70-4224959A4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70992"/>
            <a:ext cx="8983501" cy="887896"/>
          </a:xfrm>
        </p:spPr>
        <p:txBody>
          <a:bodyPr>
            <a:normAutofit/>
          </a:bodyPr>
          <a:lstStyle/>
          <a:p>
            <a:r>
              <a:rPr lang="en-GB" sz="2800" dirty="0"/>
              <a:t>Enormous Crocodile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EC6F3EBA-1831-4040-8566-786BA5826B54}"/>
              </a:ext>
            </a:extLst>
          </p:cNvPr>
          <p:cNvSpPr txBox="1">
            <a:spLocks/>
          </p:cNvSpPr>
          <p:nvPr/>
        </p:nvSpPr>
        <p:spPr>
          <a:xfrm>
            <a:off x="677332" y="2358888"/>
            <a:ext cx="8983501" cy="318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en-GB" sz="3300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FBF659C9-E8FC-40A6-B963-F4C5105B897E}"/>
              </a:ext>
            </a:extLst>
          </p:cNvPr>
          <p:cNvSpPr txBox="1">
            <a:spLocks/>
          </p:cNvSpPr>
          <p:nvPr/>
        </p:nvSpPr>
        <p:spPr>
          <a:xfrm>
            <a:off x="677333" y="2358888"/>
            <a:ext cx="8983501" cy="3657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/>
              <a:t>Follow Up – Children read the next page and create their own true or false table</a:t>
            </a:r>
          </a:p>
          <a:p>
            <a:endParaRPr lang="en-GB" b="1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pPr marL="0" indent="0">
              <a:buFont typeface="Wingdings 3" charset="2"/>
              <a:buNone/>
            </a:pPr>
            <a:endParaRPr lang="en-GB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C7FD40C-0727-4FDC-91EF-B575345A201A}"/>
              </a:ext>
            </a:extLst>
          </p:cNvPr>
          <p:cNvGraphicFramePr>
            <a:graphicFrameLocks noGrp="1"/>
          </p:cNvGraphicFramePr>
          <p:nvPr/>
        </p:nvGraphicFramePr>
        <p:xfrm>
          <a:off x="911667" y="2902226"/>
          <a:ext cx="8127999" cy="290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67256399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632483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279175977"/>
                    </a:ext>
                  </a:extLst>
                </a:gridCol>
              </a:tblGrid>
              <a:tr h="49695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True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False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375243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The river is in Asia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421736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 err="1"/>
                        <a:t>Notsobig</a:t>
                      </a:r>
                      <a:r>
                        <a:rPr lang="en-GB" dirty="0"/>
                        <a:t> One likes fish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530828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They met a rhino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009316"/>
                  </a:ext>
                </a:extLst>
              </a:tr>
              <a:tr h="496957">
                <a:tc>
                  <a:txBody>
                    <a:bodyPr/>
                    <a:lstStyle/>
                    <a:p>
                      <a:r>
                        <a:rPr lang="en-GB" dirty="0"/>
                        <a:t>Humpy-Rumpy had a fight with the Enormous Crocodile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450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657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528</Words>
  <Application>Microsoft Office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Guided Reading in Key Stage 1 </vt:lpstr>
      <vt:lpstr>Guided Reading in Key Stage 1</vt:lpstr>
      <vt:lpstr>Guided Reading in Key Stage 1</vt:lpstr>
      <vt:lpstr>Guided Reading in Key Stage 1</vt:lpstr>
      <vt:lpstr>Guided Reading in Key Stage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Aughton  St Michael’s Curriculum 2019-20</dc:title>
  <dc:creator>Clare, Chris</dc:creator>
  <cp:lastModifiedBy>Jo McCormack</cp:lastModifiedBy>
  <cp:revision>24</cp:revision>
  <dcterms:created xsi:type="dcterms:W3CDTF">2019-09-12T12:12:32Z</dcterms:created>
  <dcterms:modified xsi:type="dcterms:W3CDTF">2020-01-14T19:27:04Z</dcterms:modified>
</cp:coreProperties>
</file>