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1" r:id="rId7"/>
    <p:sldId id="257" r:id="rId8"/>
    <p:sldId id="259" r:id="rId9"/>
    <p:sldId id="264" r:id="rId10"/>
    <p:sldId id="262" r:id="rId11"/>
    <p:sldId id="263" r:id="rId12"/>
    <p:sldId id="260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Wood" initials="HW" lastIdx="1" clrIdx="0">
    <p:extLst>
      <p:ext uri="{19B8F6BF-5375-455C-9EA6-DF929625EA0E}">
        <p15:presenceInfo xmlns:p15="http://schemas.microsoft.com/office/powerpoint/2012/main" userId="S::h.wood@aughton-st-michaels.lancs.sch.uk::0a53b4b2-d9bb-4a07-b286-0f1b8ddae0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23EAC-014D-4E3A-9E12-EED8F8843281}" v="22" dt="2020-01-14T19:27:13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Wood" userId="0a53b4b2-d9bb-4a07-b286-0f1b8ddae03c" providerId="ADAL" clId="{67323EAC-014D-4E3A-9E12-EED8F8843281}"/>
    <pc:docChg chg="undo custSel addSld modSld">
      <pc:chgData name="Helen Wood" userId="0a53b4b2-d9bb-4a07-b286-0f1b8ddae03c" providerId="ADAL" clId="{67323EAC-014D-4E3A-9E12-EED8F8843281}" dt="2020-01-16T08:36:56.546" v="1052" actId="478"/>
      <pc:docMkLst>
        <pc:docMk/>
      </pc:docMkLst>
      <pc:sldChg chg="modSp">
        <pc:chgData name="Helen Wood" userId="0a53b4b2-d9bb-4a07-b286-0f1b8ddae03c" providerId="ADAL" clId="{67323EAC-014D-4E3A-9E12-EED8F8843281}" dt="2020-01-13T20:05:04.093" v="1" actId="14100"/>
        <pc:sldMkLst>
          <pc:docMk/>
          <pc:sldMk cId="1954834763" sldId="256"/>
        </pc:sldMkLst>
        <pc:spChg chg="mod">
          <ac:chgData name="Helen Wood" userId="0a53b4b2-d9bb-4a07-b286-0f1b8ddae03c" providerId="ADAL" clId="{67323EAC-014D-4E3A-9E12-EED8F8843281}" dt="2020-01-13T20:04:59.416" v="0" actId="1076"/>
          <ac:spMkLst>
            <pc:docMk/>
            <pc:sldMk cId="1954834763" sldId="256"/>
            <ac:spMk id="5" creationId="{00360BB2-1A8C-4087-8C79-BEB49FC6C975}"/>
          </ac:spMkLst>
        </pc:spChg>
        <pc:picChg chg="mod">
          <ac:chgData name="Helen Wood" userId="0a53b4b2-d9bb-4a07-b286-0f1b8ddae03c" providerId="ADAL" clId="{67323EAC-014D-4E3A-9E12-EED8F8843281}" dt="2020-01-13T20:05:04.093" v="1" actId="14100"/>
          <ac:picMkLst>
            <pc:docMk/>
            <pc:sldMk cId="1954834763" sldId="256"/>
            <ac:picMk id="6" creationId="{7175726E-70C7-4EBB-9696-3021451FA7E7}"/>
          </ac:picMkLst>
        </pc:picChg>
      </pc:sldChg>
      <pc:sldChg chg="addSp modSp mod setBg">
        <pc:chgData name="Helen Wood" userId="0a53b4b2-d9bb-4a07-b286-0f1b8ddae03c" providerId="ADAL" clId="{67323EAC-014D-4E3A-9E12-EED8F8843281}" dt="2020-01-13T21:11:05.242" v="730" actId="20577"/>
        <pc:sldMkLst>
          <pc:docMk/>
          <pc:sldMk cId="2246638570" sldId="258"/>
        </pc:sldMkLst>
        <pc:spChg chg="mod">
          <ac:chgData name="Helen Wood" userId="0a53b4b2-d9bb-4a07-b286-0f1b8ddae03c" providerId="ADAL" clId="{67323EAC-014D-4E3A-9E12-EED8F8843281}" dt="2020-01-13T20:16:07.182" v="719" actId="26606"/>
          <ac:spMkLst>
            <pc:docMk/>
            <pc:sldMk cId="2246638570" sldId="258"/>
            <ac:spMk id="2" creationId="{702B8765-3579-4AB1-87C1-BB5D44711056}"/>
          </ac:spMkLst>
        </pc:spChg>
        <pc:spChg chg="mod">
          <ac:chgData name="Helen Wood" userId="0a53b4b2-d9bb-4a07-b286-0f1b8ddae03c" providerId="ADAL" clId="{67323EAC-014D-4E3A-9E12-EED8F8843281}" dt="2020-01-13T21:11:05.242" v="730" actId="20577"/>
          <ac:spMkLst>
            <pc:docMk/>
            <pc:sldMk cId="2246638570" sldId="258"/>
            <ac:spMk id="3" creationId="{576D4F59-CA62-4A07-8362-0A2B1C0E97AD}"/>
          </ac:spMkLst>
        </pc:spChg>
        <pc:picChg chg="add">
          <ac:chgData name="Helen Wood" userId="0a53b4b2-d9bb-4a07-b286-0f1b8ddae03c" providerId="ADAL" clId="{67323EAC-014D-4E3A-9E12-EED8F8843281}" dt="2020-01-13T20:16:07.182" v="719" actId="26606"/>
          <ac:picMkLst>
            <pc:docMk/>
            <pc:sldMk cId="2246638570" sldId="258"/>
            <ac:picMk id="5" creationId="{4B2391CA-4ABD-4D61-88B9-BA10FC6045C2}"/>
          </ac:picMkLst>
        </pc:picChg>
      </pc:sldChg>
      <pc:sldChg chg="modSp">
        <pc:chgData name="Helen Wood" userId="0a53b4b2-d9bb-4a07-b286-0f1b8ddae03c" providerId="ADAL" clId="{67323EAC-014D-4E3A-9E12-EED8F8843281}" dt="2020-01-14T15:58:39.059" v="1047" actId="313"/>
        <pc:sldMkLst>
          <pc:docMk/>
          <pc:sldMk cId="262703852" sldId="259"/>
        </pc:sldMkLst>
        <pc:spChg chg="mod">
          <ac:chgData name="Helen Wood" userId="0a53b4b2-d9bb-4a07-b286-0f1b8ddae03c" providerId="ADAL" clId="{67323EAC-014D-4E3A-9E12-EED8F8843281}" dt="2020-01-14T15:58:39.059" v="1047" actId="313"/>
          <ac:spMkLst>
            <pc:docMk/>
            <pc:sldMk cId="262703852" sldId="259"/>
            <ac:spMk id="2" creationId="{25252E11-87F7-4538-AE58-8068626F19F6}"/>
          </ac:spMkLst>
        </pc:spChg>
      </pc:sldChg>
      <pc:sldChg chg="addSp modSp add">
        <pc:chgData name="Helen Wood" userId="0a53b4b2-d9bb-4a07-b286-0f1b8ddae03c" providerId="ADAL" clId="{67323EAC-014D-4E3A-9E12-EED8F8843281}" dt="2020-01-14T19:27:13.644" v="1048"/>
        <pc:sldMkLst>
          <pc:docMk/>
          <pc:sldMk cId="1811429619" sldId="260"/>
        </pc:sldMkLst>
        <pc:spChg chg="add mod">
          <ac:chgData name="Helen Wood" userId="0a53b4b2-d9bb-4a07-b286-0f1b8ddae03c" providerId="ADAL" clId="{67323EAC-014D-4E3A-9E12-EED8F8843281}" dt="2020-01-13T20:07:38.589" v="30" actId="207"/>
          <ac:spMkLst>
            <pc:docMk/>
            <pc:sldMk cId="1811429619" sldId="260"/>
            <ac:spMk id="2" creationId="{7A9114D7-DD2F-4A52-9001-BE1A67583E3E}"/>
          </ac:spMkLst>
        </pc:spChg>
        <pc:inkChg chg="add">
          <ac:chgData name="Helen Wood" userId="0a53b4b2-d9bb-4a07-b286-0f1b8ddae03c" providerId="ADAL" clId="{67323EAC-014D-4E3A-9E12-EED8F8843281}" dt="2020-01-14T19:27:13.644" v="1048"/>
          <ac:inkMkLst>
            <pc:docMk/>
            <pc:sldMk cId="1811429619" sldId="260"/>
            <ac:inkMk id="3" creationId="{9E2313E2-A326-4BD7-B488-91AC8662955B}"/>
          </ac:inkMkLst>
        </pc:inkChg>
      </pc:sldChg>
      <pc:sldChg chg="addSp modSp add">
        <pc:chgData name="Helen Wood" userId="0a53b4b2-d9bb-4a07-b286-0f1b8ddae03c" providerId="ADAL" clId="{67323EAC-014D-4E3A-9E12-EED8F8843281}" dt="2020-01-13T20:15:44.108" v="718" actId="2711"/>
        <pc:sldMkLst>
          <pc:docMk/>
          <pc:sldMk cId="1210238426" sldId="261"/>
        </pc:sldMkLst>
        <pc:spChg chg="add mod">
          <ac:chgData name="Helen Wood" userId="0a53b4b2-d9bb-4a07-b286-0f1b8ddae03c" providerId="ADAL" clId="{67323EAC-014D-4E3A-9E12-EED8F8843281}" dt="2020-01-13T20:11:24.619" v="138" actId="255"/>
          <ac:spMkLst>
            <pc:docMk/>
            <pc:sldMk cId="1210238426" sldId="261"/>
            <ac:spMk id="2" creationId="{104F6472-8BB3-4387-BC75-B984FB414EEC}"/>
          </ac:spMkLst>
        </pc:spChg>
        <pc:graphicFrameChg chg="add mod modGraphic">
          <ac:chgData name="Helen Wood" userId="0a53b4b2-d9bb-4a07-b286-0f1b8ddae03c" providerId="ADAL" clId="{67323EAC-014D-4E3A-9E12-EED8F8843281}" dt="2020-01-13T20:15:44.108" v="718" actId="2711"/>
          <ac:graphicFrameMkLst>
            <pc:docMk/>
            <pc:sldMk cId="1210238426" sldId="261"/>
            <ac:graphicFrameMk id="3" creationId="{35AD62AD-29F6-4F6D-8FFC-3C96F04F3645}"/>
          </ac:graphicFrameMkLst>
        </pc:graphicFrameChg>
      </pc:sldChg>
      <pc:sldChg chg="addSp delSp modSp add mod setBg addCm modCm">
        <pc:chgData name="Helen Wood" userId="0a53b4b2-d9bb-4a07-b286-0f1b8ddae03c" providerId="ADAL" clId="{67323EAC-014D-4E3A-9E12-EED8F8843281}" dt="2020-01-16T08:36:56.546" v="1052" actId="478"/>
        <pc:sldMkLst>
          <pc:docMk/>
          <pc:sldMk cId="575954866" sldId="262"/>
        </pc:sldMkLst>
        <pc:spChg chg="add del mod ord">
          <ac:chgData name="Helen Wood" userId="0a53b4b2-d9bb-4a07-b286-0f1b8ddae03c" providerId="ADAL" clId="{67323EAC-014D-4E3A-9E12-EED8F8843281}" dt="2020-01-13T21:13:06.664" v="741" actId="26606"/>
          <ac:spMkLst>
            <pc:docMk/>
            <pc:sldMk cId="575954866" sldId="262"/>
            <ac:spMk id="2" creationId="{443665EB-1EF0-4847-AD2A-3241465E2C75}"/>
          </ac:spMkLst>
        </pc:spChg>
        <pc:spChg chg="add del">
          <ac:chgData name="Helen Wood" userId="0a53b4b2-d9bb-4a07-b286-0f1b8ddae03c" providerId="ADAL" clId="{67323EAC-014D-4E3A-9E12-EED8F8843281}" dt="2020-01-13T21:13:00.197" v="736" actId="26606"/>
          <ac:spMkLst>
            <pc:docMk/>
            <pc:sldMk cId="575954866" sldId="262"/>
            <ac:spMk id="8" creationId="{B0487C8F-7D6C-4EAF-A9A5-45D8E94FC2C9}"/>
          </ac:spMkLst>
        </pc:spChg>
        <pc:spChg chg="add del">
          <ac:chgData name="Helen Wood" userId="0a53b4b2-d9bb-4a07-b286-0f1b8ddae03c" providerId="ADAL" clId="{67323EAC-014D-4E3A-9E12-EED8F8843281}" dt="2020-01-13T21:13:00.197" v="736" actId="26606"/>
          <ac:spMkLst>
            <pc:docMk/>
            <pc:sldMk cId="575954866" sldId="262"/>
            <ac:spMk id="10" creationId="{1578DA0F-394A-417D-892B-8253831A2587}"/>
          </ac:spMkLst>
        </pc:spChg>
        <pc:spChg chg="add del">
          <ac:chgData name="Helen Wood" userId="0a53b4b2-d9bb-4a07-b286-0f1b8ddae03c" providerId="ADAL" clId="{67323EAC-014D-4E3A-9E12-EED8F8843281}" dt="2020-01-13T21:13:06.664" v="741" actId="26606"/>
          <ac:spMkLst>
            <pc:docMk/>
            <pc:sldMk cId="575954866" sldId="262"/>
            <ac:spMk id="12" creationId="{DFB3CEA1-88D9-42FB-88ED-1E9807FE6596}"/>
          </ac:spMkLst>
        </pc:spChg>
        <pc:spChg chg="add del">
          <ac:chgData name="Helen Wood" userId="0a53b4b2-d9bb-4a07-b286-0f1b8ddae03c" providerId="ADAL" clId="{67323EAC-014D-4E3A-9E12-EED8F8843281}" dt="2020-01-13T21:13:06.664" v="741" actId="26606"/>
          <ac:spMkLst>
            <pc:docMk/>
            <pc:sldMk cId="575954866" sldId="262"/>
            <ac:spMk id="13" creationId="{9A6C928E-4252-4F33-8C34-E50A12A3170B}"/>
          </ac:spMkLst>
        </pc:spChg>
        <pc:picChg chg="add mod">
          <ac:chgData name="Helen Wood" userId="0a53b4b2-d9bb-4a07-b286-0f1b8ddae03c" providerId="ADAL" clId="{67323EAC-014D-4E3A-9E12-EED8F8843281}" dt="2020-01-13T21:13:06.664" v="741" actId="26606"/>
          <ac:picMkLst>
            <pc:docMk/>
            <pc:sldMk cId="575954866" sldId="262"/>
            <ac:picMk id="3" creationId="{91C7291F-161B-4DB8-9AEB-5196DDF0C877}"/>
          </ac:picMkLst>
        </pc:picChg>
        <pc:inkChg chg="add del">
          <ac:chgData name="Helen Wood" userId="0a53b4b2-d9bb-4a07-b286-0f1b8ddae03c" providerId="ADAL" clId="{67323EAC-014D-4E3A-9E12-EED8F8843281}" dt="2020-01-16T08:36:56.546" v="1052" actId="478"/>
          <ac:inkMkLst>
            <pc:docMk/>
            <pc:sldMk cId="575954866" sldId="262"/>
            <ac:inkMk id="4" creationId="{BEC2A34C-0A01-4FB7-9658-BE1D467FCA58}"/>
          </ac:inkMkLst>
        </pc:inkChg>
      </pc:sldChg>
      <pc:sldChg chg="addSp delSp modSp add">
        <pc:chgData name="Helen Wood" userId="0a53b4b2-d9bb-4a07-b286-0f1b8ddae03c" providerId="ADAL" clId="{67323EAC-014D-4E3A-9E12-EED8F8843281}" dt="2020-01-16T08:36:53.323" v="1051" actId="478"/>
        <pc:sldMkLst>
          <pc:docMk/>
          <pc:sldMk cId="2842563622" sldId="263"/>
        </pc:sldMkLst>
        <pc:spChg chg="add del mod">
          <ac:chgData name="Helen Wood" userId="0a53b4b2-d9bb-4a07-b286-0f1b8ddae03c" providerId="ADAL" clId="{67323EAC-014D-4E3A-9E12-EED8F8843281}" dt="2020-01-13T21:14:56.396" v="746"/>
          <ac:spMkLst>
            <pc:docMk/>
            <pc:sldMk cId="2842563622" sldId="263"/>
            <ac:spMk id="2" creationId="{6B0B97FA-24DD-43F6-9E2A-BC14E181CE0F}"/>
          </ac:spMkLst>
        </pc:spChg>
        <pc:picChg chg="add">
          <ac:chgData name="Helen Wood" userId="0a53b4b2-d9bb-4a07-b286-0f1b8ddae03c" providerId="ADAL" clId="{67323EAC-014D-4E3A-9E12-EED8F8843281}" dt="2020-01-13T21:14:50.380" v="744"/>
          <ac:picMkLst>
            <pc:docMk/>
            <pc:sldMk cId="2842563622" sldId="263"/>
            <ac:picMk id="3" creationId="{0494FCEB-B369-478B-8881-4A40A33A942E}"/>
          </ac:picMkLst>
        </pc:picChg>
        <pc:inkChg chg="add del">
          <ac:chgData name="Helen Wood" userId="0a53b4b2-d9bb-4a07-b286-0f1b8ddae03c" providerId="ADAL" clId="{67323EAC-014D-4E3A-9E12-EED8F8843281}" dt="2020-01-16T08:36:53.323" v="1051" actId="478"/>
          <ac:inkMkLst>
            <pc:docMk/>
            <pc:sldMk cId="2842563622" sldId="263"/>
            <ac:inkMk id="2" creationId="{DFDF63ED-08DB-47E8-8DCE-A49B221BFBFC}"/>
          </ac:inkMkLst>
        </pc:inkChg>
      </pc:sldChg>
      <pc:sldChg chg="addSp delSp modSp add">
        <pc:chgData name="Helen Wood" userId="0a53b4b2-d9bb-4a07-b286-0f1b8ddae03c" providerId="ADAL" clId="{67323EAC-014D-4E3A-9E12-EED8F8843281}" dt="2020-01-16T08:36:41.632" v="1050" actId="20577"/>
        <pc:sldMkLst>
          <pc:docMk/>
          <pc:sldMk cId="2028030773" sldId="264"/>
        </pc:sldMkLst>
        <pc:spChg chg="del">
          <ac:chgData name="Helen Wood" userId="0a53b4b2-d9bb-4a07-b286-0f1b8ddae03c" providerId="ADAL" clId="{67323EAC-014D-4E3A-9E12-EED8F8843281}" dt="2020-01-13T22:34:26.591" v="751" actId="478"/>
          <ac:spMkLst>
            <pc:docMk/>
            <pc:sldMk cId="2028030773" sldId="264"/>
            <ac:spMk id="2" creationId="{CE33CCF0-A291-4260-833A-7A7BDBE243D5}"/>
          </ac:spMkLst>
        </pc:spChg>
        <pc:spChg chg="del">
          <ac:chgData name="Helen Wood" userId="0a53b4b2-d9bb-4a07-b286-0f1b8ddae03c" providerId="ADAL" clId="{67323EAC-014D-4E3A-9E12-EED8F8843281}" dt="2020-01-13T22:34:30.247" v="752" actId="478"/>
          <ac:spMkLst>
            <pc:docMk/>
            <pc:sldMk cId="2028030773" sldId="264"/>
            <ac:spMk id="3" creationId="{A62EE9C0-ED9C-478F-8987-EB3A479FDE07}"/>
          </ac:spMkLst>
        </pc:spChg>
        <pc:spChg chg="add mod">
          <ac:chgData name="Helen Wood" userId="0a53b4b2-d9bb-4a07-b286-0f1b8ddae03c" providerId="ADAL" clId="{67323EAC-014D-4E3A-9E12-EED8F8843281}" dt="2020-01-16T08:36:41.632" v="1050" actId="20577"/>
          <ac:spMkLst>
            <pc:docMk/>
            <pc:sldMk cId="2028030773" sldId="264"/>
            <ac:spMk id="5" creationId="{1B29DB69-395E-4279-9578-C43EDEB320A0}"/>
          </ac:spMkLst>
        </pc:spChg>
        <pc:graphicFrameChg chg="add mod modGraphic">
          <ac:chgData name="Helen Wood" userId="0a53b4b2-d9bb-4a07-b286-0f1b8ddae03c" providerId="ADAL" clId="{67323EAC-014D-4E3A-9E12-EED8F8843281}" dt="2020-01-13T22:38:51.231" v="1043" actId="20577"/>
          <ac:graphicFrameMkLst>
            <pc:docMk/>
            <pc:sldMk cId="2028030773" sldId="264"/>
            <ac:graphicFrameMk id="4" creationId="{24CB5F72-7254-498D-872C-8E1D04CB568B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13T22:42:25.190" idx="1">
    <p:pos x="5591" y="0"/>
    <p:text>This reminds me of sailing on Ullswater with my family. I understand the feeling of freedom</p:text>
    <p:extLst>
      <p:ext uri="{C676402C-5697-4E1C-873F-D02D1690AC5C}">
        <p15:threadingInfo xmlns:p15="http://schemas.microsoft.com/office/powerpoint/2012/main" timeZoneBias="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24.81165" units="1/cm"/>
          <inkml:channelProperty channel="Y" name="resolution" value="568.97034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0-01-14T16:23:02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29201 10842 200 0,'0'0'0'0,"0"0"0"16,0 0 0 0,0 0 0-16,0 0 0 15,0 0 0-15,0 0 0 16,0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86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89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66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37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89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212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50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5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7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20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98D4CD-598F-47F3-B8DD-921665434D97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26D0-694B-4E8B-BEFE-74DDB15CD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51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lovereading4kids.co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360BB2-1A8C-4087-8C79-BEB49FC6C975}"/>
              </a:ext>
            </a:extLst>
          </p:cNvPr>
          <p:cNvSpPr txBox="1"/>
          <p:nvPr/>
        </p:nvSpPr>
        <p:spPr>
          <a:xfrm>
            <a:off x="844236" y="162769"/>
            <a:ext cx="829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Guided Reading Workshop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5726E-70C7-4EBB-9696-3021451FA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83" y="687620"/>
            <a:ext cx="8130991" cy="6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765-3579-4AB1-87C1-BB5D447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GB" b="1"/>
              <a:t>Pre-read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391CA-4ABD-4D61-88B9-BA10FC604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2" r="23197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D4F59-CA62-4A07-8362-0A2B1C0E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863" y="1535837"/>
            <a:ext cx="6977848" cy="53221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200" dirty="0"/>
              <a:t>To develop active reading strategies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engage with the text by making connections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identify any unfamiliar vocabulary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ask questions about the text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think about the author’s use of literary devices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develop use of reading journals</a:t>
            </a:r>
          </a:p>
          <a:p>
            <a:pPr marL="1828800" lvl="4" indent="0">
              <a:lnSpc>
                <a:spcPct val="90000"/>
              </a:lnSpc>
              <a:buNone/>
            </a:pPr>
            <a:r>
              <a:rPr lang="en-GB" sz="2200" dirty="0"/>
              <a:t>   to record ideas 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make predictions / summaries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200" dirty="0"/>
              <a:t>to record thoughts about a character or setting</a:t>
            </a:r>
          </a:p>
        </p:txBody>
      </p:sp>
    </p:spTree>
    <p:extLst>
      <p:ext uri="{BB962C8B-B14F-4D97-AF65-F5344CB8AC3E}">
        <p14:creationId xmlns:p14="http://schemas.microsoft.com/office/powerpoint/2010/main" val="224663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4F6472-8BB3-4387-BC75-B984FB414EEC}"/>
              </a:ext>
            </a:extLst>
          </p:cNvPr>
          <p:cNvSpPr txBox="1"/>
          <p:nvPr/>
        </p:nvSpPr>
        <p:spPr>
          <a:xfrm>
            <a:off x="985421" y="1003176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Making Connections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AD62AD-29F6-4F6D-8FFC-3C96F04F3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7899"/>
              </p:ext>
            </p:extLst>
          </p:nvPr>
        </p:nvGraphicFramePr>
        <p:xfrm>
          <a:off x="1171851" y="2018839"/>
          <a:ext cx="8478174" cy="436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058">
                  <a:extLst>
                    <a:ext uri="{9D8B030D-6E8A-4147-A177-3AD203B41FA5}">
                      <a16:colId xmlns:a16="http://schemas.microsoft.com/office/drawing/2014/main" val="519086122"/>
                    </a:ext>
                  </a:extLst>
                </a:gridCol>
                <a:gridCol w="2826058">
                  <a:extLst>
                    <a:ext uri="{9D8B030D-6E8A-4147-A177-3AD203B41FA5}">
                      <a16:colId xmlns:a16="http://schemas.microsoft.com/office/drawing/2014/main" val="98958013"/>
                    </a:ext>
                  </a:extLst>
                </a:gridCol>
                <a:gridCol w="2826058">
                  <a:extLst>
                    <a:ext uri="{9D8B030D-6E8A-4147-A177-3AD203B41FA5}">
                      <a16:colId xmlns:a16="http://schemas.microsoft.com/office/drawing/2014/main" val="1898030743"/>
                    </a:ext>
                  </a:extLst>
                </a:gridCol>
              </a:tblGrid>
              <a:tr h="706606">
                <a:tc>
                  <a:txBody>
                    <a:bodyPr/>
                    <a:lstStyle/>
                    <a:p>
                      <a:r>
                        <a:rPr lang="en-GB" dirty="0"/>
                        <a:t>Text – to -self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 – to -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Text – to -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235387"/>
                  </a:ext>
                </a:extLst>
              </a:tr>
              <a:tr h="1502961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What does the story remind you of?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Can you relate to the characters in the story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Does anything in the story remind you of anything in your own life?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What does this remind you of in another book you have read?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How is the text similar to other texts you have read?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How is this text different to other texts you have read?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What does this remind you of in the read world?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Are the events in this story similar to things that happen in the real World?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How are the events in this story different from those that happen in the real World?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995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238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F8D362-C9D9-4350-9290-671A855CE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933" y="507153"/>
            <a:ext cx="8348133" cy="58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2E11-87F7-4538-AE58-8068626F19F6}"/>
              </a:ext>
            </a:extLst>
          </p:cNvPr>
          <p:cNvSpPr txBox="1"/>
          <p:nvPr/>
        </p:nvSpPr>
        <p:spPr>
          <a:xfrm>
            <a:off x="683581" y="719091"/>
            <a:ext cx="91262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Follow – up activity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Point / Evidence grid to develop understanding of characters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Responding to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Using art to develop / evidence understanding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Identify further unfamiliar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Creating a semantic map to explore the author’s vocabulary choices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Inferring characters thoughts or feelings and supporting with evidence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Feelings graph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Diary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Sequencing events activity</a:t>
            </a:r>
          </a:p>
        </p:txBody>
      </p:sp>
    </p:spTree>
    <p:extLst>
      <p:ext uri="{BB962C8B-B14F-4D97-AF65-F5344CB8AC3E}">
        <p14:creationId xmlns:p14="http://schemas.microsoft.com/office/powerpoint/2010/main" val="262703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CB5F72-7254-498D-872C-8E1D04CB5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10525"/>
              </p:ext>
            </p:extLst>
          </p:nvPr>
        </p:nvGraphicFramePr>
        <p:xfrm>
          <a:off x="1277397" y="2080619"/>
          <a:ext cx="8425896" cy="24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948">
                  <a:extLst>
                    <a:ext uri="{9D8B030D-6E8A-4147-A177-3AD203B41FA5}">
                      <a16:colId xmlns:a16="http://schemas.microsoft.com/office/drawing/2014/main" val="1479518545"/>
                    </a:ext>
                  </a:extLst>
                </a:gridCol>
                <a:gridCol w="4212948">
                  <a:extLst>
                    <a:ext uri="{9D8B030D-6E8A-4147-A177-3AD203B41FA5}">
                      <a16:colId xmlns:a16="http://schemas.microsoft.com/office/drawing/2014/main" val="3131947880"/>
                    </a:ext>
                  </a:extLst>
                </a:gridCol>
              </a:tblGrid>
              <a:tr h="1227935">
                <a:tc>
                  <a:txBody>
                    <a:bodyPr/>
                    <a:lstStyle/>
                    <a:p>
                      <a:r>
                        <a:rPr lang="en-GB" dirty="0"/>
                        <a:t>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84708"/>
                  </a:ext>
                </a:extLst>
              </a:tr>
              <a:tr h="122793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852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29DB69-395E-4279-9578-C43EDEB320A0}"/>
              </a:ext>
            </a:extLst>
          </p:cNvPr>
          <p:cNvSpPr txBox="1"/>
          <p:nvPr/>
        </p:nvSpPr>
        <p:spPr>
          <a:xfrm>
            <a:off x="1277397" y="683581"/>
            <a:ext cx="8186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Michael’s mother is a natural leader. Support this statement with evidence from the text. </a:t>
            </a:r>
          </a:p>
        </p:txBody>
      </p:sp>
    </p:spTree>
    <p:extLst>
      <p:ext uri="{BB962C8B-B14F-4D97-AF65-F5344CB8AC3E}">
        <p14:creationId xmlns:p14="http://schemas.microsoft.com/office/powerpoint/2010/main" val="202803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3665EB-1EF0-4847-AD2A-3241465E2C75}"/>
              </a:ext>
            </a:extLst>
          </p:cNvPr>
          <p:cNvSpPr txBox="1"/>
          <p:nvPr/>
        </p:nvSpPr>
        <p:spPr>
          <a:xfrm>
            <a:off x="1376039" y="532660"/>
            <a:ext cx="8380520" cy="620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7291F-161B-4DB8-9AEB-5196DDF0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73" y="0"/>
            <a:ext cx="541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FCEB-B369-478B-8881-4A40A33A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30" y="0"/>
            <a:ext cx="445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9114D7-DD2F-4A52-9001-BE1A67583E3E}"/>
              </a:ext>
            </a:extLst>
          </p:cNvPr>
          <p:cNvSpPr txBox="1"/>
          <p:nvPr/>
        </p:nvSpPr>
        <p:spPr>
          <a:xfrm>
            <a:off x="1216241" y="1660124"/>
            <a:ext cx="835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https://www.lovereading4kids.co.uk/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GB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2313E2-A326-4BD7-B488-91AC8662955B}"/>
                  </a:ext>
                </a:extLst>
              </p14:cNvPr>
              <p14:cNvContentPartPr/>
              <p14:nvPr/>
            </p14:nvContentPartPr>
            <p14:xfrm>
              <a:off x="10512360" y="390312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2313E2-A326-4BD7-B488-91AC866295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03000" y="38937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1429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8F9E4EE0C54428C81AA9F5A7FFC28" ma:contentTypeVersion="11" ma:contentTypeDescription="Create a new document." ma:contentTypeScope="" ma:versionID="4ad730d890af89544224278889c3a166">
  <xsd:schema xmlns:xsd="http://www.w3.org/2001/XMLSchema" xmlns:xs="http://www.w3.org/2001/XMLSchema" xmlns:p="http://schemas.microsoft.com/office/2006/metadata/properties" xmlns:ns3="755cb43e-fa33-44ad-b44a-883df15f3c2d" xmlns:ns4="7947c7bf-7a7f-47f7-ae7d-79fc29af1fd9" targetNamespace="http://schemas.microsoft.com/office/2006/metadata/properties" ma:root="true" ma:fieldsID="8c943580f416497ee0659789a2412503" ns3:_="" ns4:_="">
    <xsd:import namespace="755cb43e-fa33-44ad-b44a-883df15f3c2d"/>
    <xsd:import namespace="7947c7bf-7a7f-47f7-ae7d-79fc29af1f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cb43e-fa33-44ad-b44a-883df15f3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7c7bf-7a7f-47f7-ae7d-79fc29af1fd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FD500F-4D7C-4CD0-9E3A-2673AD47B458}">
  <ds:schemaRefs>
    <ds:schemaRef ds:uri="http://schemas.microsoft.com/office/2006/documentManagement/types"/>
    <ds:schemaRef ds:uri="http://schemas.microsoft.com/office/2006/metadata/properties"/>
    <ds:schemaRef ds:uri="7947c7bf-7a7f-47f7-ae7d-79fc29af1fd9"/>
    <ds:schemaRef ds:uri="http://purl.org/dc/elements/1.1/"/>
    <ds:schemaRef ds:uri="755cb43e-fa33-44ad-b44a-883df15f3c2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FF9C85-AE69-46AC-B487-1023FACA1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cb43e-fa33-44ad-b44a-883df15f3c2d"/>
    <ds:schemaRef ds:uri="7947c7bf-7a7f-47f7-ae7d-79fc29af1f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23B420-75D6-4386-BC6C-ADF0BDE60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621</TotalTime>
  <Words>272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Wingdings 3</vt:lpstr>
      <vt:lpstr>Ion</vt:lpstr>
      <vt:lpstr>PowerPoint Presentation</vt:lpstr>
      <vt:lpstr>Pre-read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Wood</dc:creator>
  <cp:lastModifiedBy>Helen Wood</cp:lastModifiedBy>
  <cp:revision>4</cp:revision>
  <cp:lastPrinted>2020-01-14T15:59:22Z</cp:lastPrinted>
  <dcterms:created xsi:type="dcterms:W3CDTF">2020-01-13T15:51:01Z</dcterms:created>
  <dcterms:modified xsi:type="dcterms:W3CDTF">2020-01-16T08:37:04Z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0x010100DAE8F9E4EE0C54428C81AA9F5A7FFC28</vt:lpwstr>
  </property>
</Properties>
</file>