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21"/>
  </p:notesMasterIdLst>
  <p:sldIdLst>
    <p:sldId id="264" r:id="rId3"/>
    <p:sldId id="265" r:id="rId4"/>
    <p:sldId id="260" r:id="rId5"/>
    <p:sldId id="266" r:id="rId6"/>
    <p:sldId id="259" r:id="rId7"/>
    <p:sldId id="261" r:id="rId8"/>
    <p:sldId id="257" r:id="rId9"/>
    <p:sldId id="267" r:id="rId10"/>
    <p:sldId id="268" r:id="rId11"/>
    <p:sldId id="269" r:id="rId12"/>
    <p:sldId id="270" r:id="rId13"/>
    <p:sldId id="271" r:id="rId14"/>
    <p:sldId id="272" r:id="rId15"/>
    <p:sldId id="279" r:id="rId16"/>
    <p:sldId id="280" r:id="rId17"/>
    <p:sldId id="275" r:id="rId18"/>
    <p:sldId id="274"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667"/>
    <p:restoredTop sz="94650"/>
  </p:normalViewPr>
  <p:slideViewPr>
    <p:cSldViewPr snapToGrid="0" snapToObjects="1">
      <p:cViewPr>
        <p:scale>
          <a:sx n="76" d="100"/>
          <a:sy n="76" d="100"/>
        </p:scale>
        <p:origin x="880" y="1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0BB8F-21CE-4BD8-88FF-5243E5AE213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C5D253D-76A5-4B68-8014-91BB7C945A74}">
      <dgm:prSet/>
      <dgm:spPr/>
      <dgm:t>
        <a:bodyPr/>
        <a:lstStyle/>
        <a:p>
          <a:pPr>
            <a:lnSpc>
              <a:spcPct val="100000"/>
            </a:lnSpc>
          </a:pPr>
          <a:r>
            <a:rPr lang="en-US" dirty="0"/>
            <a:t>Developing the vocabulary accessed, understood and </a:t>
          </a:r>
          <a:r>
            <a:rPr lang="en-US" dirty="0" err="1"/>
            <a:t>utilised</a:t>
          </a:r>
          <a:r>
            <a:rPr lang="en-US" dirty="0"/>
            <a:t> by the children.</a:t>
          </a:r>
        </a:p>
      </dgm:t>
    </dgm:pt>
    <dgm:pt modelId="{F591ABD5-637C-4026-A0A2-28B5913B3F8E}" type="parTrans" cxnId="{A5B02A26-CA1C-443E-9D6C-810536C9B238}">
      <dgm:prSet/>
      <dgm:spPr/>
      <dgm:t>
        <a:bodyPr/>
        <a:lstStyle/>
        <a:p>
          <a:endParaRPr lang="en-US"/>
        </a:p>
      </dgm:t>
    </dgm:pt>
    <dgm:pt modelId="{ADF07691-CB69-43DC-B4B6-D549A11D445C}" type="sibTrans" cxnId="{A5B02A26-CA1C-443E-9D6C-810536C9B238}">
      <dgm:prSet/>
      <dgm:spPr/>
      <dgm:t>
        <a:bodyPr/>
        <a:lstStyle/>
        <a:p>
          <a:pPr>
            <a:lnSpc>
              <a:spcPct val="100000"/>
            </a:lnSpc>
          </a:pPr>
          <a:endParaRPr lang="en-US"/>
        </a:p>
      </dgm:t>
    </dgm:pt>
    <dgm:pt modelId="{B3057E1B-71EA-4493-AFE4-6B8030212C6D}">
      <dgm:prSet/>
      <dgm:spPr/>
      <dgm:t>
        <a:bodyPr/>
        <a:lstStyle/>
        <a:p>
          <a:pPr>
            <a:lnSpc>
              <a:spcPct val="100000"/>
            </a:lnSpc>
          </a:pPr>
          <a:r>
            <a:rPr lang="en-US" dirty="0"/>
            <a:t>To communicate with parents how best to support your child when reading with them.</a:t>
          </a:r>
        </a:p>
      </dgm:t>
    </dgm:pt>
    <dgm:pt modelId="{72ED2121-8A49-4530-A461-3B1D98D8A971}" type="sibTrans" cxnId="{59DD8ABC-7FA4-4567-ACEA-F9464071F783}">
      <dgm:prSet/>
      <dgm:spPr/>
      <dgm:t>
        <a:bodyPr/>
        <a:lstStyle/>
        <a:p>
          <a:endParaRPr lang="en-US"/>
        </a:p>
      </dgm:t>
    </dgm:pt>
    <dgm:pt modelId="{B1B74E90-2B1D-4F1F-80B4-628BA3C73C55}" type="parTrans" cxnId="{59DD8ABC-7FA4-4567-ACEA-F9464071F783}">
      <dgm:prSet/>
      <dgm:spPr/>
      <dgm:t>
        <a:bodyPr/>
        <a:lstStyle/>
        <a:p>
          <a:endParaRPr lang="en-US"/>
        </a:p>
      </dgm:t>
    </dgm:pt>
    <dgm:pt modelId="{940E7294-1D15-4513-82F8-4ABBF427D008}" type="pres">
      <dgm:prSet presAssocID="{FE10BB8F-21CE-4BD8-88FF-5243E5AE2133}" presName="root" presStyleCnt="0">
        <dgm:presLayoutVars>
          <dgm:dir/>
          <dgm:resizeHandles val="exact"/>
        </dgm:presLayoutVars>
      </dgm:prSet>
      <dgm:spPr/>
    </dgm:pt>
    <dgm:pt modelId="{5CBF67C2-3ADB-44BA-87AE-E958AF8244A6}" type="pres">
      <dgm:prSet presAssocID="{FE10BB8F-21CE-4BD8-88FF-5243E5AE2133}" presName="container" presStyleCnt="0">
        <dgm:presLayoutVars>
          <dgm:dir/>
          <dgm:resizeHandles val="exact"/>
        </dgm:presLayoutVars>
      </dgm:prSet>
      <dgm:spPr/>
    </dgm:pt>
    <dgm:pt modelId="{A7A5C3AE-F5E7-4B98-B90E-8213DD410D7B}" type="pres">
      <dgm:prSet presAssocID="{4C5D253D-76A5-4B68-8014-91BB7C945A74}" presName="compNode" presStyleCnt="0"/>
      <dgm:spPr/>
    </dgm:pt>
    <dgm:pt modelId="{818051E0-3540-4CE9-A004-9A00EFA52E78}" type="pres">
      <dgm:prSet presAssocID="{4C5D253D-76A5-4B68-8014-91BB7C945A74}" presName="iconBgRect" presStyleLbl="bgShp" presStyleIdx="0" presStyleCnt="2"/>
      <dgm:spPr/>
    </dgm:pt>
    <dgm:pt modelId="{6F24C35C-C050-444D-8502-3C09C86AC87A}" type="pres">
      <dgm:prSet presAssocID="{4C5D253D-76A5-4B68-8014-91BB7C945A7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ctionary"/>
        </a:ext>
      </dgm:extLst>
    </dgm:pt>
    <dgm:pt modelId="{06D09435-5098-44D2-A0FF-80B195F77AF3}" type="pres">
      <dgm:prSet presAssocID="{4C5D253D-76A5-4B68-8014-91BB7C945A74}" presName="spaceRect" presStyleCnt="0"/>
      <dgm:spPr/>
    </dgm:pt>
    <dgm:pt modelId="{58F73770-4B65-422E-8EFC-216AEA56334F}" type="pres">
      <dgm:prSet presAssocID="{4C5D253D-76A5-4B68-8014-91BB7C945A74}" presName="textRect" presStyleLbl="revTx" presStyleIdx="0" presStyleCnt="2">
        <dgm:presLayoutVars>
          <dgm:chMax val="1"/>
          <dgm:chPref val="1"/>
        </dgm:presLayoutVars>
      </dgm:prSet>
      <dgm:spPr/>
    </dgm:pt>
    <dgm:pt modelId="{55D39221-FAA0-4BD0-B533-D4724D3E04EA}" type="pres">
      <dgm:prSet presAssocID="{ADF07691-CB69-43DC-B4B6-D549A11D445C}" presName="sibTrans" presStyleLbl="sibTrans2D1" presStyleIdx="0" presStyleCnt="0"/>
      <dgm:spPr/>
    </dgm:pt>
    <dgm:pt modelId="{179C7B91-CA4D-4641-B2BC-A740602FAEA7}" type="pres">
      <dgm:prSet presAssocID="{B3057E1B-71EA-4493-AFE4-6B8030212C6D}" presName="compNode" presStyleCnt="0"/>
      <dgm:spPr/>
    </dgm:pt>
    <dgm:pt modelId="{81AA3F3C-9B5D-4C28-84DD-D030001ADCBB}" type="pres">
      <dgm:prSet presAssocID="{B3057E1B-71EA-4493-AFE4-6B8030212C6D}" presName="iconBgRect" presStyleLbl="bgShp" presStyleIdx="1" presStyleCnt="2"/>
      <dgm:spPr/>
    </dgm:pt>
    <dgm:pt modelId="{D517B31A-1E4B-4A32-93A4-1E16D2970792}" type="pres">
      <dgm:prSet presAssocID="{B3057E1B-71EA-4493-AFE4-6B8030212C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F81CBD9-8D26-4753-996F-7ABC5B7B3D51}" type="pres">
      <dgm:prSet presAssocID="{B3057E1B-71EA-4493-AFE4-6B8030212C6D}" presName="spaceRect" presStyleCnt="0"/>
      <dgm:spPr/>
    </dgm:pt>
    <dgm:pt modelId="{98291763-B567-40BC-B47D-1645F771B6D7}" type="pres">
      <dgm:prSet presAssocID="{B3057E1B-71EA-4493-AFE4-6B8030212C6D}" presName="textRect" presStyleLbl="revTx" presStyleIdx="1" presStyleCnt="2">
        <dgm:presLayoutVars>
          <dgm:chMax val="1"/>
          <dgm:chPref val="1"/>
        </dgm:presLayoutVars>
      </dgm:prSet>
      <dgm:spPr/>
    </dgm:pt>
  </dgm:ptLst>
  <dgm:cxnLst>
    <dgm:cxn modelId="{A5B02A26-CA1C-443E-9D6C-810536C9B238}" srcId="{FE10BB8F-21CE-4BD8-88FF-5243E5AE2133}" destId="{4C5D253D-76A5-4B68-8014-91BB7C945A74}" srcOrd="0" destOrd="0" parTransId="{F591ABD5-637C-4026-A0A2-28B5913B3F8E}" sibTransId="{ADF07691-CB69-43DC-B4B6-D549A11D445C}"/>
    <dgm:cxn modelId="{AC69F233-1CBB-4C07-92B8-78A8E5463A66}" type="presOf" srcId="{4C5D253D-76A5-4B68-8014-91BB7C945A74}" destId="{58F73770-4B65-422E-8EFC-216AEA56334F}" srcOrd="0" destOrd="0" presId="urn:microsoft.com/office/officeart/2018/2/layout/IconCircleList"/>
    <dgm:cxn modelId="{5FE17C38-FCF3-43E1-AC56-1FC663F3EB5E}" type="presOf" srcId="{B3057E1B-71EA-4493-AFE4-6B8030212C6D}" destId="{98291763-B567-40BC-B47D-1645F771B6D7}" srcOrd="0" destOrd="0" presId="urn:microsoft.com/office/officeart/2018/2/layout/IconCircleList"/>
    <dgm:cxn modelId="{BC8A9E57-5EF8-42B0-BD08-A6B0465444CD}" type="presOf" srcId="{ADF07691-CB69-43DC-B4B6-D549A11D445C}" destId="{55D39221-FAA0-4BD0-B533-D4724D3E04EA}" srcOrd="0" destOrd="0" presId="urn:microsoft.com/office/officeart/2018/2/layout/IconCircleList"/>
    <dgm:cxn modelId="{74268D5E-D1FB-4FD2-A1D4-0455EC700924}" type="presOf" srcId="{FE10BB8F-21CE-4BD8-88FF-5243E5AE2133}" destId="{940E7294-1D15-4513-82F8-4ABBF427D008}" srcOrd="0" destOrd="0" presId="urn:microsoft.com/office/officeart/2018/2/layout/IconCircleList"/>
    <dgm:cxn modelId="{59DD8ABC-7FA4-4567-ACEA-F9464071F783}" srcId="{FE10BB8F-21CE-4BD8-88FF-5243E5AE2133}" destId="{B3057E1B-71EA-4493-AFE4-6B8030212C6D}" srcOrd="1" destOrd="0" parTransId="{B1B74E90-2B1D-4F1F-80B4-628BA3C73C55}" sibTransId="{72ED2121-8A49-4530-A461-3B1D98D8A971}"/>
    <dgm:cxn modelId="{51C211B6-AD1C-4770-BF2A-C97B154421C1}" type="presParOf" srcId="{940E7294-1D15-4513-82F8-4ABBF427D008}" destId="{5CBF67C2-3ADB-44BA-87AE-E958AF8244A6}" srcOrd="0" destOrd="0" presId="urn:microsoft.com/office/officeart/2018/2/layout/IconCircleList"/>
    <dgm:cxn modelId="{65F38448-D84D-4EEF-9248-28E2E1E92F52}" type="presParOf" srcId="{5CBF67C2-3ADB-44BA-87AE-E958AF8244A6}" destId="{A7A5C3AE-F5E7-4B98-B90E-8213DD410D7B}" srcOrd="0" destOrd="0" presId="urn:microsoft.com/office/officeart/2018/2/layout/IconCircleList"/>
    <dgm:cxn modelId="{45D4813E-FBB0-4066-B493-963AB7A12CE3}" type="presParOf" srcId="{A7A5C3AE-F5E7-4B98-B90E-8213DD410D7B}" destId="{818051E0-3540-4CE9-A004-9A00EFA52E78}" srcOrd="0" destOrd="0" presId="urn:microsoft.com/office/officeart/2018/2/layout/IconCircleList"/>
    <dgm:cxn modelId="{829731C7-D927-4545-A16E-3233D191EF27}" type="presParOf" srcId="{A7A5C3AE-F5E7-4B98-B90E-8213DD410D7B}" destId="{6F24C35C-C050-444D-8502-3C09C86AC87A}" srcOrd="1" destOrd="0" presId="urn:microsoft.com/office/officeart/2018/2/layout/IconCircleList"/>
    <dgm:cxn modelId="{A5BE01AA-A2D5-4463-A364-ECD2449B8EC2}" type="presParOf" srcId="{A7A5C3AE-F5E7-4B98-B90E-8213DD410D7B}" destId="{06D09435-5098-44D2-A0FF-80B195F77AF3}" srcOrd="2" destOrd="0" presId="urn:microsoft.com/office/officeart/2018/2/layout/IconCircleList"/>
    <dgm:cxn modelId="{C4BD9168-5E7E-4FC3-A4A0-46824C4838BD}" type="presParOf" srcId="{A7A5C3AE-F5E7-4B98-B90E-8213DD410D7B}" destId="{58F73770-4B65-422E-8EFC-216AEA56334F}" srcOrd="3" destOrd="0" presId="urn:microsoft.com/office/officeart/2018/2/layout/IconCircleList"/>
    <dgm:cxn modelId="{2502F0C9-4E6E-49A3-8229-6B6937884E33}" type="presParOf" srcId="{5CBF67C2-3ADB-44BA-87AE-E958AF8244A6}" destId="{55D39221-FAA0-4BD0-B533-D4724D3E04EA}" srcOrd="1" destOrd="0" presId="urn:microsoft.com/office/officeart/2018/2/layout/IconCircleList"/>
    <dgm:cxn modelId="{FF01056E-65BB-4428-8548-7C2A92809307}" type="presParOf" srcId="{5CBF67C2-3ADB-44BA-87AE-E958AF8244A6}" destId="{179C7B91-CA4D-4641-B2BC-A740602FAEA7}" srcOrd="2" destOrd="0" presId="urn:microsoft.com/office/officeart/2018/2/layout/IconCircleList"/>
    <dgm:cxn modelId="{8A1FB54B-AB76-4085-8480-D7F2B3310A97}" type="presParOf" srcId="{179C7B91-CA4D-4641-B2BC-A740602FAEA7}" destId="{81AA3F3C-9B5D-4C28-84DD-D030001ADCBB}" srcOrd="0" destOrd="0" presId="urn:microsoft.com/office/officeart/2018/2/layout/IconCircleList"/>
    <dgm:cxn modelId="{1A9B3F1C-ABF3-4578-AD8F-F84466747884}" type="presParOf" srcId="{179C7B91-CA4D-4641-B2BC-A740602FAEA7}" destId="{D517B31A-1E4B-4A32-93A4-1E16D2970792}" srcOrd="1" destOrd="0" presId="urn:microsoft.com/office/officeart/2018/2/layout/IconCircleList"/>
    <dgm:cxn modelId="{FB758B7A-12DE-4E99-A4EE-AFB4CE7309E8}" type="presParOf" srcId="{179C7B91-CA4D-4641-B2BC-A740602FAEA7}" destId="{8F81CBD9-8D26-4753-996F-7ABC5B7B3D51}" srcOrd="2" destOrd="0" presId="urn:microsoft.com/office/officeart/2018/2/layout/IconCircleList"/>
    <dgm:cxn modelId="{7D1AE846-975F-4452-A780-CA9DF430A358}" type="presParOf" srcId="{179C7B91-CA4D-4641-B2BC-A740602FAEA7}" destId="{98291763-B567-40BC-B47D-1645F771B6D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95065-4748-4EA9-9446-210258CDC04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90A0065-C927-4855-9A8B-2317D700A60E}">
      <dgm:prSet/>
      <dgm:spPr/>
      <dgm:t>
        <a:bodyPr/>
        <a:lstStyle/>
        <a:p>
          <a:r>
            <a:rPr lang="en-US" b="1"/>
            <a:t>Current situation</a:t>
          </a:r>
          <a:r>
            <a:rPr lang="en-US"/>
            <a:t>:</a:t>
          </a:r>
        </a:p>
      </dgm:t>
    </dgm:pt>
    <dgm:pt modelId="{033AC484-91EF-4823-B026-49804A84F553}" type="parTrans" cxnId="{D89F7269-EC41-46AA-8DC2-161E3A3B4536}">
      <dgm:prSet/>
      <dgm:spPr/>
      <dgm:t>
        <a:bodyPr/>
        <a:lstStyle/>
        <a:p>
          <a:endParaRPr lang="en-US"/>
        </a:p>
      </dgm:t>
    </dgm:pt>
    <dgm:pt modelId="{778E9488-385E-4A8B-8FE5-C6893882C567}" type="sibTrans" cxnId="{D89F7269-EC41-46AA-8DC2-161E3A3B4536}">
      <dgm:prSet/>
      <dgm:spPr/>
      <dgm:t>
        <a:bodyPr/>
        <a:lstStyle/>
        <a:p>
          <a:endParaRPr lang="en-US"/>
        </a:p>
      </dgm:t>
    </dgm:pt>
    <dgm:pt modelId="{B4A5631A-775E-4381-A0B2-06F39228D97A}">
      <dgm:prSet/>
      <dgm:spPr/>
      <dgm:t>
        <a:bodyPr/>
        <a:lstStyle/>
        <a:p>
          <a:r>
            <a:rPr lang="en-US" dirty="0"/>
            <a:t>Children’s mechanical reading is good but don’t always understand the deeper meaning. This gap is what we would like to close.</a:t>
          </a:r>
        </a:p>
      </dgm:t>
    </dgm:pt>
    <dgm:pt modelId="{EF195226-F1A1-4BA2-85E0-78B70E743559}" type="parTrans" cxnId="{36346DB8-D69C-42DF-9C9A-F4F03B52A0CE}">
      <dgm:prSet/>
      <dgm:spPr/>
      <dgm:t>
        <a:bodyPr/>
        <a:lstStyle/>
        <a:p>
          <a:endParaRPr lang="en-US"/>
        </a:p>
      </dgm:t>
    </dgm:pt>
    <dgm:pt modelId="{BA1BF2EC-0A8C-41BE-AE54-A2434ADB3769}" type="sibTrans" cxnId="{36346DB8-D69C-42DF-9C9A-F4F03B52A0CE}">
      <dgm:prSet/>
      <dgm:spPr/>
      <dgm:t>
        <a:bodyPr/>
        <a:lstStyle/>
        <a:p>
          <a:endParaRPr lang="en-US"/>
        </a:p>
      </dgm:t>
    </dgm:pt>
    <dgm:pt modelId="{DD8EC64E-B559-4E81-A224-B13A7498F53D}">
      <dgm:prSet/>
      <dgm:spPr/>
      <dgm:t>
        <a:bodyPr/>
        <a:lstStyle/>
        <a:p>
          <a:r>
            <a:rPr lang="en-US" b="1"/>
            <a:t>Developments for this year</a:t>
          </a:r>
          <a:r>
            <a:rPr lang="en-US"/>
            <a:t>:</a:t>
          </a:r>
        </a:p>
      </dgm:t>
    </dgm:pt>
    <dgm:pt modelId="{B04AD1B8-6F4B-42B7-8E5E-F8CB09E33EE3}" type="parTrans" cxnId="{9FE12A4D-3271-40EB-A8F2-75C08BAF6B02}">
      <dgm:prSet/>
      <dgm:spPr/>
      <dgm:t>
        <a:bodyPr/>
        <a:lstStyle/>
        <a:p>
          <a:endParaRPr lang="en-US"/>
        </a:p>
      </dgm:t>
    </dgm:pt>
    <dgm:pt modelId="{44BB2C23-A3E1-44CB-9360-4E3AAACA629D}" type="sibTrans" cxnId="{9FE12A4D-3271-40EB-A8F2-75C08BAF6B02}">
      <dgm:prSet/>
      <dgm:spPr/>
      <dgm:t>
        <a:bodyPr/>
        <a:lstStyle/>
        <a:p>
          <a:endParaRPr lang="en-US"/>
        </a:p>
      </dgm:t>
    </dgm:pt>
    <dgm:pt modelId="{ACB2744F-E82E-4485-AA0B-60DEFC4B4076}">
      <dgm:prSet/>
      <dgm:spPr/>
      <dgm:t>
        <a:bodyPr/>
        <a:lstStyle/>
        <a:p>
          <a:r>
            <a:rPr lang="en-US" dirty="0"/>
            <a:t>Increase in the difficulty of the text we use for our English topics.</a:t>
          </a:r>
        </a:p>
      </dgm:t>
    </dgm:pt>
    <dgm:pt modelId="{8A92B40A-095F-483E-B87F-A0DEA95CFF10}" type="parTrans" cxnId="{6527EA2A-79E4-4769-AEC1-4354CECFE7AD}">
      <dgm:prSet/>
      <dgm:spPr/>
      <dgm:t>
        <a:bodyPr/>
        <a:lstStyle/>
        <a:p>
          <a:endParaRPr lang="en-US"/>
        </a:p>
      </dgm:t>
    </dgm:pt>
    <dgm:pt modelId="{4B9D0CA6-2E28-4457-AF37-ACB4A63A555B}" type="sibTrans" cxnId="{6527EA2A-79E4-4769-AEC1-4354CECFE7AD}">
      <dgm:prSet/>
      <dgm:spPr/>
      <dgm:t>
        <a:bodyPr/>
        <a:lstStyle/>
        <a:p>
          <a:endParaRPr lang="en-US"/>
        </a:p>
      </dgm:t>
    </dgm:pt>
    <dgm:pt modelId="{B0FEC01E-04E0-BB4F-9E6C-E557E5577E17}">
      <dgm:prSet/>
      <dgm:spPr/>
      <dgm:t>
        <a:bodyPr/>
        <a:lstStyle/>
        <a:p>
          <a:r>
            <a:rPr lang="en-US"/>
            <a:t>Specific tasks and lessons to upskill vocabulary within writing.</a:t>
          </a:r>
        </a:p>
      </dgm:t>
    </dgm:pt>
    <dgm:pt modelId="{7201E4D8-98A2-094C-913B-D2641D67B8AF}" type="parTrans" cxnId="{6F2E2460-CD44-944F-8291-1363C26FE086}">
      <dgm:prSet/>
      <dgm:spPr/>
      <dgm:t>
        <a:bodyPr/>
        <a:lstStyle/>
        <a:p>
          <a:endParaRPr lang="en-GB"/>
        </a:p>
      </dgm:t>
    </dgm:pt>
    <dgm:pt modelId="{D24D86C9-7B28-FD44-BBB0-9FDD1C0256A9}" type="sibTrans" cxnId="{6F2E2460-CD44-944F-8291-1363C26FE086}">
      <dgm:prSet/>
      <dgm:spPr/>
      <dgm:t>
        <a:bodyPr/>
        <a:lstStyle/>
        <a:p>
          <a:endParaRPr lang="en-GB"/>
        </a:p>
      </dgm:t>
    </dgm:pt>
    <dgm:pt modelId="{365B9915-3825-3C4D-AF70-D01F32AECA16}">
      <dgm:prSet/>
      <dgm:spPr/>
      <dgm:t>
        <a:bodyPr/>
        <a:lstStyle/>
        <a:p>
          <a:r>
            <a:rPr lang="en-US"/>
            <a:t>Home Reading reading bookmarks for book bands up to Lime.</a:t>
          </a:r>
          <a:endParaRPr lang="en-US" dirty="0"/>
        </a:p>
      </dgm:t>
    </dgm:pt>
    <dgm:pt modelId="{E43AA6D8-CE4A-D844-8AE4-B87A96218D73}" type="parTrans" cxnId="{280631DD-1C56-C343-B95E-F0B77ADFC367}">
      <dgm:prSet/>
      <dgm:spPr/>
      <dgm:t>
        <a:bodyPr/>
        <a:lstStyle/>
        <a:p>
          <a:endParaRPr lang="en-GB"/>
        </a:p>
      </dgm:t>
    </dgm:pt>
    <dgm:pt modelId="{87734D31-9099-1941-B126-030B1368FE14}" type="sibTrans" cxnId="{280631DD-1C56-C343-B95E-F0B77ADFC367}">
      <dgm:prSet/>
      <dgm:spPr/>
      <dgm:t>
        <a:bodyPr/>
        <a:lstStyle/>
        <a:p>
          <a:endParaRPr lang="en-GB"/>
        </a:p>
      </dgm:t>
    </dgm:pt>
    <dgm:pt modelId="{979F03F5-7A84-2D4E-BFF7-D07E16F43258}">
      <dgm:prSet/>
      <dgm:spPr/>
      <dgm:t>
        <a:bodyPr/>
        <a:lstStyle/>
        <a:p>
          <a:r>
            <a:rPr lang="en-US"/>
            <a:t>Parent Workshop to explain the teaching methods further.</a:t>
          </a:r>
          <a:endParaRPr lang="en-US" dirty="0"/>
        </a:p>
      </dgm:t>
    </dgm:pt>
    <dgm:pt modelId="{3FFD9DD2-A6DF-DE43-BE7F-1796CE950A5D}" type="parTrans" cxnId="{A15DE84E-681F-5449-84AE-1D2B99A216B5}">
      <dgm:prSet/>
      <dgm:spPr/>
      <dgm:t>
        <a:bodyPr/>
        <a:lstStyle/>
        <a:p>
          <a:endParaRPr lang="en-GB"/>
        </a:p>
      </dgm:t>
    </dgm:pt>
    <dgm:pt modelId="{1E7EDE3F-E462-6845-9852-11FEBF2BED4D}" type="sibTrans" cxnId="{A15DE84E-681F-5449-84AE-1D2B99A216B5}">
      <dgm:prSet/>
      <dgm:spPr/>
      <dgm:t>
        <a:bodyPr/>
        <a:lstStyle/>
        <a:p>
          <a:endParaRPr lang="en-GB"/>
        </a:p>
      </dgm:t>
    </dgm:pt>
    <dgm:pt modelId="{F15D64A7-4D4A-AB41-90C2-53137764565D}">
      <dgm:prSet/>
      <dgm:spPr/>
      <dgm:t>
        <a:bodyPr/>
        <a:lstStyle/>
        <a:p>
          <a:r>
            <a:rPr lang="en-US" dirty="0"/>
            <a:t>Drop in sessions for parents to come and learn with their children.</a:t>
          </a:r>
        </a:p>
      </dgm:t>
    </dgm:pt>
    <dgm:pt modelId="{54C5351D-2F62-5B4B-9F71-30D6F5745FED}" type="parTrans" cxnId="{9FE53200-6B4D-6648-8A6D-8800E5FF7816}">
      <dgm:prSet/>
      <dgm:spPr/>
      <dgm:t>
        <a:bodyPr/>
        <a:lstStyle/>
        <a:p>
          <a:endParaRPr lang="en-GB"/>
        </a:p>
      </dgm:t>
    </dgm:pt>
    <dgm:pt modelId="{E8544A46-4782-624B-B07D-506796110ED6}" type="sibTrans" cxnId="{9FE53200-6B4D-6648-8A6D-8800E5FF7816}">
      <dgm:prSet/>
      <dgm:spPr/>
      <dgm:t>
        <a:bodyPr/>
        <a:lstStyle/>
        <a:p>
          <a:endParaRPr lang="en-GB"/>
        </a:p>
      </dgm:t>
    </dgm:pt>
    <dgm:pt modelId="{C097E1D3-5B85-9348-8F01-0E6051645A32}" type="pres">
      <dgm:prSet presAssocID="{61395065-4748-4EA9-9446-210258CDC041}" presName="linear" presStyleCnt="0">
        <dgm:presLayoutVars>
          <dgm:dir/>
          <dgm:animLvl val="lvl"/>
          <dgm:resizeHandles val="exact"/>
        </dgm:presLayoutVars>
      </dgm:prSet>
      <dgm:spPr/>
    </dgm:pt>
    <dgm:pt modelId="{5EDC161B-832C-D245-A52C-483A9CB42F89}" type="pres">
      <dgm:prSet presAssocID="{990A0065-C927-4855-9A8B-2317D700A60E}" presName="parentLin" presStyleCnt="0"/>
      <dgm:spPr/>
    </dgm:pt>
    <dgm:pt modelId="{6C0B9284-EEA3-4049-A945-AB24DAAC5339}" type="pres">
      <dgm:prSet presAssocID="{990A0065-C927-4855-9A8B-2317D700A60E}" presName="parentLeftMargin" presStyleLbl="node1" presStyleIdx="0" presStyleCnt="2"/>
      <dgm:spPr/>
    </dgm:pt>
    <dgm:pt modelId="{71D924A0-EA11-BC4E-B947-3B2C3F4E61DD}" type="pres">
      <dgm:prSet presAssocID="{990A0065-C927-4855-9A8B-2317D700A60E}" presName="parentText" presStyleLbl="node1" presStyleIdx="0" presStyleCnt="2">
        <dgm:presLayoutVars>
          <dgm:chMax val="0"/>
          <dgm:bulletEnabled val="1"/>
        </dgm:presLayoutVars>
      </dgm:prSet>
      <dgm:spPr/>
    </dgm:pt>
    <dgm:pt modelId="{02512BF9-A4E5-8F43-B449-92FA64C58C94}" type="pres">
      <dgm:prSet presAssocID="{990A0065-C927-4855-9A8B-2317D700A60E}" presName="negativeSpace" presStyleCnt="0"/>
      <dgm:spPr/>
    </dgm:pt>
    <dgm:pt modelId="{00597B8A-EB7B-7D4E-B592-9D1FEEC505E1}" type="pres">
      <dgm:prSet presAssocID="{990A0065-C927-4855-9A8B-2317D700A60E}" presName="childText" presStyleLbl="conFgAcc1" presStyleIdx="0" presStyleCnt="2">
        <dgm:presLayoutVars>
          <dgm:bulletEnabled val="1"/>
        </dgm:presLayoutVars>
      </dgm:prSet>
      <dgm:spPr/>
    </dgm:pt>
    <dgm:pt modelId="{A13DC850-8652-924A-BC45-14351AAA7612}" type="pres">
      <dgm:prSet presAssocID="{778E9488-385E-4A8B-8FE5-C6893882C567}" presName="spaceBetweenRectangles" presStyleCnt="0"/>
      <dgm:spPr/>
    </dgm:pt>
    <dgm:pt modelId="{A3065F50-A6FC-D14D-BB12-AF43EAD67F4F}" type="pres">
      <dgm:prSet presAssocID="{DD8EC64E-B559-4E81-A224-B13A7498F53D}" presName="parentLin" presStyleCnt="0"/>
      <dgm:spPr/>
    </dgm:pt>
    <dgm:pt modelId="{45EFB4A4-3155-4747-A37E-8D25254B3157}" type="pres">
      <dgm:prSet presAssocID="{DD8EC64E-B559-4E81-A224-B13A7498F53D}" presName="parentLeftMargin" presStyleLbl="node1" presStyleIdx="0" presStyleCnt="2"/>
      <dgm:spPr/>
    </dgm:pt>
    <dgm:pt modelId="{F61CC714-E820-3A4E-9955-02D90F18C3DC}" type="pres">
      <dgm:prSet presAssocID="{DD8EC64E-B559-4E81-A224-B13A7498F53D}" presName="parentText" presStyleLbl="node1" presStyleIdx="1" presStyleCnt="2">
        <dgm:presLayoutVars>
          <dgm:chMax val="0"/>
          <dgm:bulletEnabled val="1"/>
        </dgm:presLayoutVars>
      </dgm:prSet>
      <dgm:spPr/>
    </dgm:pt>
    <dgm:pt modelId="{ED529928-9031-0E4C-8FB3-37232635F617}" type="pres">
      <dgm:prSet presAssocID="{DD8EC64E-B559-4E81-A224-B13A7498F53D}" presName="negativeSpace" presStyleCnt="0"/>
      <dgm:spPr/>
    </dgm:pt>
    <dgm:pt modelId="{7DA295CD-ED0F-BD4B-BBE5-3D9667161371}" type="pres">
      <dgm:prSet presAssocID="{DD8EC64E-B559-4E81-A224-B13A7498F53D}" presName="childText" presStyleLbl="conFgAcc1" presStyleIdx="1" presStyleCnt="2">
        <dgm:presLayoutVars>
          <dgm:bulletEnabled val="1"/>
        </dgm:presLayoutVars>
      </dgm:prSet>
      <dgm:spPr/>
    </dgm:pt>
  </dgm:ptLst>
  <dgm:cxnLst>
    <dgm:cxn modelId="{9FE53200-6B4D-6648-8A6D-8800E5FF7816}" srcId="{DD8EC64E-B559-4E81-A224-B13A7498F53D}" destId="{F15D64A7-4D4A-AB41-90C2-53137764565D}" srcOrd="4" destOrd="0" parTransId="{54C5351D-2F62-5B4B-9F71-30D6F5745FED}" sibTransId="{E8544A46-4782-624B-B07D-506796110ED6}"/>
    <dgm:cxn modelId="{0242C010-4B71-B14E-AF52-FC61988BB007}" type="presOf" srcId="{990A0065-C927-4855-9A8B-2317D700A60E}" destId="{6C0B9284-EEA3-4049-A945-AB24DAAC5339}" srcOrd="0" destOrd="0" presId="urn:microsoft.com/office/officeart/2005/8/layout/list1"/>
    <dgm:cxn modelId="{DA397129-F387-0341-9EB8-46BAEF979876}" type="presOf" srcId="{ACB2744F-E82E-4485-AA0B-60DEFC4B4076}" destId="{7DA295CD-ED0F-BD4B-BBE5-3D9667161371}" srcOrd="0" destOrd="0" presId="urn:microsoft.com/office/officeart/2005/8/layout/list1"/>
    <dgm:cxn modelId="{4DD3202A-2206-244A-BEC6-E2EFFB90BFD9}" type="presOf" srcId="{DD8EC64E-B559-4E81-A224-B13A7498F53D}" destId="{F61CC714-E820-3A4E-9955-02D90F18C3DC}" srcOrd="1" destOrd="0" presId="urn:microsoft.com/office/officeart/2005/8/layout/list1"/>
    <dgm:cxn modelId="{6527EA2A-79E4-4769-AEC1-4354CECFE7AD}" srcId="{DD8EC64E-B559-4E81-A224-B13A7498F53D}" destId="{ACB2744F-E82E-4485-AA0B-60DEFC4B4076}" srcOrd="0" destOrd="0" parTransId="{8A92B40A-095F-483E-B87F-A0DEA95CFF10}" sibTransId="{4B9D0CA6-2E28-4457-AF37-ACB4A63A555B}"/>
    <dgm:cxn modelId="{B732A33D-0EA7-F14D-9C1C-98998EA11836}" type="presOf" srcId="{B0FEC01E-04E0-BB4F-9E6C-E557E5577E17}" destId="{7DA295CD-ED0F-BD4B-BBE5-3D9667161371}" srcOrd="0" destOrd="1" presId="urn:microsoft.com/office/officeart/2005/8/layout/list1"/>
    <dgm:cxn modelId="{B15ADD3E-88FD-4B4E-9AD2-2E428C7E39E3}" type="presOf" srcId="{979F03F5-7A84-2D4E-BFF7-D07E16F43258}" destId="{7DA295CD-ED0F-BD4B-BBE5-3D9667161371}" srcOrd="0" destOrd="3" presId="urn:microsoft.com/office/officeart/2005/8/layout/list1"/>
    <dgm:cxn modelId="{9FE12A4D-3271-40EB-A8F2-75C08BAF6B02}" srcId="{61395065-4748-4EA9-9446-210258CDC041}" destId="{DD8EC64E-B559-4E81-A224-B13A7498F53D}" srcOrd="1" destOrd="0" parTransId="{B04AD1B8-6F4B-42B7-8E5E-F8CB09E33EE3}" sibTransId="{44BB2C23-A3E1-44CB-9360-4E3AAACA629D}"/>
    <dgm:cxn modelId="{A15DE84E-681F-5449-84AE-1D2B99A216B5}" srcId="{DD8EC64E-B559-4E81-A224-B13A7498F53D}" destId="{979F03F5-7A84-2D4E-BFF7-D07E16F43258}" srcOrd="3" destOrd="0" parTransId="{3FFD9DD2-A6DF-DE43-BE7F-1796CE950A5D}" sibTransId="{1E7EDE3F-E462-6845-9852-11FEBF2BED4D}"/>
    <dgm:cxn modelId="{4CAA9E5D-F371-824D-8C48-9064E86F878F}" type="presOf" srcId="{F15D64A7-4D4A-AB41-90C2-53137764565D}" destId="{7DA295CD-ED0F-BD4B-BBE5-3D9667161371}" srcOrd="0" destOrd="4" presId="urn:microsoft.com/office/officeart/2005/8/layout/list1"/>
    <dgm:cxn modelId="{6F2E2460-CD44-944F-8291-1363C26FE086}" srcId="{DD8EC64E-B559-4E81-A224-B13A7498F53D}" destId="{B0FEC01E-04E0-BB4F-9E6C-E557E5577E17}" srcOrd="1" destOrd="0" parTransId="{7201E4D8-98A2-094C-913B-D2641D67B8AF}" sibTransId="{D24D86C9-7B28-FD44-BBB0-9FDD1C0256A9}"/>
    <dgm:cxn modelId="{D89F7269-EC41-46AA-8DC2-161E3A3B4536}" srcId="{61395065-4748-4EA9-9446-210258CDC041}" destId="{990A0065-C927-4855-9A8B-2317D700A60E}" srcOrd="0" destOrd="0" parTransId="{033AC484-91EF-4823-B026-49804A84F553}" sibTransId="{778E9488-385E-4A8B-8FE5-C6893882C567}"/>
    <dgm:cxn modelId="{280ACE69-2F60-3244-B75E-533882BA0971}" type="presOf" srcId="{DD8EC64E-B559-4E81-A224-B13A7498F53D}" destId="{45EFB4A4-3155-4747-A37E-8D25254B3157}" srcOrd="0" destOrd="0" presId="urn:microsoft.com/office/officeart/2005/8/layout/list1"/>
    <dgm:cxn modelId="{416F108F-7111-D14D-8031-DC3ED59ED9CB}" type="presOf" srcId="{990A0065-C927-4855-9A8B-2317D700A60E}" destId="{71D924A0-EA11-BC4E-B947-3B2C3F4E61DD}" srcOrd="1" destOrd="0" presId="urn:microsoft.com/office/officeart/2005/8/layout/list1"/>
    <dgm:cxn modelId="{30A44FA2-EBD6-8642-A4A0-5F62ECC747F2}" type="presOf" srcId="{B4A5631A-775E-4381-A0B2-06F39228D97A}" destId="{00597B8A-EB7B-7D4E-B592-9D1FEEC505E1}" srcOrd="0" destOrd="0" presId="urn:microsoft.com/office/officeart/2005/8/layout/list1"/>
    <dgm:cxn modelId="{36346DB8-D69C-42DF-9C9A-F4F03B52A0CE}" srcId="{990A0065-C927-4855-9A8B-2317D700A60E}" destId="{B4A5631A-775E-4381-A0B2-06F39228D97A}" srcOrd="0" destOrd="0" parTransId="{EF195226-F1A1-4BA2-85E0-78B70E743559}" sibTransId="{BA1BF2EC-0A8C-41BE-AE54-A2434ADB3769}"/>
    <dgm:cxn modelId="{78C61CD5-AA57-1448-B220-C596A7188474}" type="presOf" srcId="{365B9915-3825-3C4D-AF70-D01F32AECA16}" destId="{7DA295CD-ED0F-BD4B-BBE5-3D9667161371}" srcOrd="0" destOrd="2" presId="urn:microsoft.com/office/officeart/2005/8/layout/list1"/>
    <dgm:cxn modelId="{280631DD-1C56-C343-B95E-F0B77ADFC367}" srcId="{DD8EC64E-B559-4E81-A224-B13A7498F53D}" destId="{365B9915-3825-3C4D-AF70-D01F32AECA16}" srcOrd="2" destOrd="0" parTransId="{E43AA6D8-CE4A-D844-8AE4-B87A96218D73}" sibTransId="{87734D31-9099-1941-B126-030B1368FE14}"/>
    <dgm:cxn modelId="{DCEFC5E9-140C-2B4B-9DFC-995A1412C175}" type="presOf" srcId="{61395065-4748-4EA9-9446-210258CDC041}" destId="{C097E1D3-5B85-9348-8F01-0E6051645A32}" srcOrd="0" destOrd="0" presId="urn:microsoft.com/office/officeart/2005/8/layout/list1"/>
    <dgm:cxn modelId="{9F5F2094-BA44-A849-BB6E-56A3B577B9B7}" type="presParOf" srcId="{C097E1D3-5B85-9348-8F01-0E6051645A32}" destId="{5EDC161B-832C-D245-A52C-483A9CB42F89}" srcOrd="0" destOrd="0" presId="urn:microsoft.com/office/officeart/2005/8/layout/list1"/>
    <dgm:cxn modelId="{7F57062A-9C2F-244D-BAFC-9AA4A7512A0F}" type="presParOf" srcId="{5EDC161B-832C-D245-A52C-483A9CB42F89}" destId="{6C0B9284-EEA3-4049-A945-AB24DAAC5339}" srcOrd="0" destOrd="0" presId="urn:microsoft.com/office/officeart/2005/8/layout/list1"/>
    <dgm:cxn modelId="{50F7F01F-7D36-DB44-B2E6-4B6EE284A8B6}" type="presParOf" srcId="{5EDC161B-832C-D245-A52C-483A9CB42F89}" destId="{71D924A0-EA11-BC4E-B947-3B2C3F4E61DD}" srcOrd="1" destOrd="0" presId="urn:microsoft.com/office/officeart/2005/8/layout/list1"/>
    <dgm:cxn modelId="{182EF40D-9B7E-EC4A-BE65-E79B802081C7}" type="presParOf" srcId="{C097E1D3-5B85-9348-8F01-0E6051645A32}" destId="{02512BF9-A4E5-8F43-B449-92FA64C58C94}" srcOrd="1" destOrd="0" presId="urn:microsoft.com/office/officeart/2005/8/layout/list1"/>
    <dgm:cxn modelId="{5BD3D660-E476-5348-8EF6-89A89BC42565}" type="presParOf" srcId="{C097E1D3-5B85-9348-8F01-0E6051645A32}" destId="{00597B8A-EB7B-7D4E-B592-9D1FEEC505E1}" srcOrd="2" destOrd="0" presId="urn:microsoft.com/office/officeart/2005/8/layout/list1"/>
    <dgm:cxn modelId="{0459696E-4A47-0647-B527-5A8CB40016DA}" type="presParOf" srcId="{C097E1D3-5B85-9348-8F01-0E6051645A32}" destId="{A13DC850-8652-924A-BC45-14351AAA7612}" srcOrd="3" destOrd="0" presId="urn:microsoft.com/office/officeart/2005/8/layout/list1"/>
    <dgm:cxn modelId="{43005EA9-03A1-CD47-A9C0-87A61F9468DC}" type="presParOf" srcId="{C097E1D3-5B85-9348-8F01-0E6051645A32}" destId="{A3065F50-A6FC-D14D-BB12-AF43EAD67F4F}" srcOrd="4" destOrd="0" presId="urn:microsoft.com/office/officeart/2005/8/layout/list1"/>
    <dgm:cxn modelId="{6610DB53-E6A4-2E4F-A262-7234A98202E2}" type="presParOf" srcId="{A3065F50-A6FC-D14D-BB12-AF43EAD67F4F}" destId="{45EFB4A4-3155-4747-A37E-8D25254B3157}" srcOrd="0" destOrd="0" presId="urn:microsoft.com/office/officeart/2005/8/layout/list1"/>
    <dgm:cxn modelId="{ADC1C49B-FCF4-7144-B39E-5322DDF6D999}" type="presParOf" srcId="{A3065F50-A6FC-D14D-BB12-AF43EAD67F4F}" destId="{F61CC714-E820-3A4E-9955-02D90F18C3DC}" srcOrd="1" destOrd="0" presId="urn:microsoft.com/office/officeart/2005/8/layout/list1"/>
    <dgm:cxn modelId="{D30918C5-AD2B-DE43-B9FE-817DCF382521}" type="presParOf" srcId="{C097E1D3-5B85-9348-8F01-0E6051645A32}" destId="{ED529928-9031-0E4C-8FB3-37232635F617}" srcOrd="5" destOrd="0" presId="urn:microsoft.com/office/officeart/2005/8/layout/list1"/>
    <dgm:cxn modelId="{FD8278E2-C3A9-7F41-9BEE-CA261A07B4C6}" type="presParOf" srcId="{C097E1D3-5B85-9348-8F01-0E6051645A32}" destId="{7DA295CD-ED0F-BD4B-BBE5-3D96671613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BFF8F-D605-C647-AD09-4C72A86F5BD3}"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en-GB"/>
        </a:p>
      </dgm:t>
    </dgm:pt>
    <dgm:pt modelId="{E4BEAF33-BDA7-8D40-B414-9284DFBD3483}">
      <dgm:prSet phldrT="[Text]"/>
      <dgm:spPr/>
      <dgm:t>
        <a:bodyPr/>
        <a:lstStyle/>
        <a:p>
          <a:r>
            <a:rPr lang="en-GB" dirty="0"/>
            <a:t>What does reading look like at our school?</a:t>
          </a:r>
        </a:p>
      </dgm:t>
    </dgm:pt>
    <dgm:pt modelId="{3179F988-0BDD-6B46-A06D-19A67251C477}" type="sibTrans" cxnId="{CBFA4C85-F11E-DD4D-B7AC-53939CE45123}">
      <dgm:prSet/>
      <dgm:spPr/>
      <dgm:t>
        <a:bodyPr/>
        <a:lstStyle/>
        <a:p>
          <a:endParaRPr lang="en-GB"/>
        </a:p>
      </dgm:t>
    </dgm:pt>
    <dgm:pt modelId="{3EBAE4D2-EFCA-334E-9418-61E8A568031A}" type="parTrans" cxnId="{CBFA4C85-F11E-DD4D-B7AC-53939CE45123}">
      <dgm:prSet/>
      <dgm:spPr/>
      <dgm:t>
        <a:bodyPr/>
        <a:lstStyle/>
        <a:p>
          <a:endParaRPr lang="en-GB"/>
        </a:p>
      </dgm:t>
    </dgm:pt>
    <dgm:pt modelId="{898560A1-EBFB-954C-B4BB-8373A2C342FB}">
      <dgm:prSet/>
      <dgm:spPr/>
      <dgm:t>
        <a:bodyPr/>
        <a:lstStyle/>
        <a:p>
          <a:r>
            <a:rPr lang="en-GB" dirty="0"/>
            <a:t>Reading for pleasure</a:t>
          </a:r>
        </a:p>
      </dgm:t>
    </dgm:pt>
    <dgm:pt modelId="{B2AD1046-9F76-274D-8B58-31977CC1839C}" type="sibTrans" cxnId="{664B3D15-C532-F84C-970B-85F7B022D701}">
      <dgm:prSet/>
      <dgm:spPr/>
      <dgm:t>
        <a:bodyPr/>
        <a:lstStyle/>
        <a:p>
          <a:endParaRPr lang="en-GB"/>
        </a:p>
      </dgm:t>
    </dgm:pt>
    <dgm:pt modelId="{96D68D44-3A00-3343-867A-35EAA18DF61C}" type="parTrans" cxnId="{664B3D15-C532-F84C-970B-85F7B022D701}">
      <dgm:prSet/>
      <dgm:spPr/>
      <dgm:t>
        <a:bodyPr/>
        <a:lstStyle/>
        <a:p>
          <a:endParaRPr lang="en-GB"/>
        </a:p>
      </dgm:t>
    </dgm:pt>
    <dgm:pt modelId="{2607F685-DBF5-CD46-8606-00602EC22A12}">
      <dgm:prSet phldrT="[Text]"/>
      <dgm:spPr/>
      <dgm:t>
        <a:bodyPr/>
        <a:lstStyle/>
        <a:p>
          <a:r>
            <a:rPr lang="en-GB" dirty="0"/>
            <a:t>Shared Reading</a:t>
          </a:r>
        </a:p>
      </dgm:t>
    </dgm:pt>
    <dgm:pt modelId="{2FC19B32-9DDC-EC4F-AF27-0D81B71A9E16}" type="sibTrans" cxnId="{8496BA3E-A44D-A745-A390-8DA414F6D8E7}">
      <dgm:prSet/>
      <dgm:spPr/>
      <dgm:t>
        <a:bodyPr/>
        <a:lstStyle/>
        <a:p>
          <a:endParaRPr lang="en-GB"/>
        </a:p>
      </dgm:t>
    </dgm:pt>
    <dgm:pt modelId="{E3348CC9-9784-1443-9D7D-0A065B58C99C}" type="parTrans" cxnId="{8496BA3E-A44D-A745-A390-8DA414F6D8E7}">
      <dgm:prSet/>
      <dgm:spPr/>
      <dgm:t>
        <a:bodyPr/>
        <a:lstStyle/>
        <a:p>
          <a:endParaRPr lang="en-GB"/>
        </a:p>
      </dgm:t>
    </dgm:pt>
    <dgm:pt modelId="{231B07FC-B7E2-2E46-A28B-31C7D9A9C4D7}">
      <dgm:prSet phldrT="[Text]"/>
      <dgm:spPr/>
      <dgm:t>
        <a:bodyPr/>
        <a:lstStyle/>
        <a:p>
          <a:r>
            <a:rPr lang="en-GB" dirty="0"/>
            <a:t>Guided Reading</a:t>
          </a:r>
        </a:p>
      </dgm:t>
    </dgm:pt>
    <dgm:pt modelId="{5E11B9F8-1D36-7640-AFE6-E62B0F993224}" type="sibTrans" cxnId="{CF9A8F2C-27A0-3D42-A311-BB9D271543A0}">
      <dgm:prSet/>
      <dgm:spPr/>
      <dgm:t>
        <a:bodyPr/>
        <a:lstStyle/>
        <a:p>
          <a:endParaRPr lang="en-GB"/>
        </a:p>
      </dgm:t>
    </dgm:pt>
    <dgm:pt modelId="{5BDB3A10-8BCB-084B-89AA-DCB64307B68D}" type="parTrans" cxnId="{CF9A8F2C-27A0-3D42-A311-BB9D271543A0}">
      <dgm:prSet/>
      <dgm:spPr/>
      <dgm:t>
        <a:bodyPr/>
        <a:lstStyle/>
        <a:p>
          <a:endParaRPr lang="en-GB"/>
        </a:p>
      </dgm:t>
    </dgm:pt>
    <dgm:pt modelId="{56982E0C-B07F-C44C-9AC3-ACD1A768D267}">
      <dgm:prSet phldrT="[Text]"/>
      <dgm:spPr/>
      <dgm:t>
        <a:bodyPr/>
        <a:lstStyle/>
        <a:p>
          <a:r>
            <a:rPr lang="en-GB" dirty="0"/>
            <a:t>Reading Scheme</a:t>
          </a:r>
        </a:p>
      </dgm:t>
    </dgm:pt>
    <dgm:pt modelId="{BC7F9F37-900E-D84E-AF43-FC2F0389AEB8}" type="sibTrans" cxnId="{70896563-7CC9-A848-A5E7-775EA1D40CF3}">
      <dgm:prSet/>
      <dgm:spPr/>
      <dgm:t>
        <a:bodyPr/>
        <a:lstStyle/>
        <a:p>
          <a:endParaRPr lang="en-GB"/>
        </a:p>
      </dgm:t>
    </dgm:pt>
    <dgm:pt modelId="{A41C0CC6-822A-9B4B-B654-B9C7A0733DAF}" type="parTrans" cxnId="{70896563-7CC9-A848-A5E7-775EA1D40CF3}">
      <dgm:prSet/>
      <dgm:spPr/>
      <dgm:t>
        <a:bodyPr/>
        <a:lstStyle/>
        <a:p>
          <a:endParaRPr lang="en-GB"/>
        </a:p>
      </dgm:t>
    </dgm:pt>
    <dgm:pt modelId="{B4A1E3F5-35C3-C944-9F43-063218D7FDBF}">
      <dgm:prSet/>
      <dgm:spPr/>
      <dgm:t>
        <a:bodyPr/>
        <a:lstStyle/>
        <a:p>
          <a:r>
            <a:rPr lang="en-GB" dirty="0"/>
            <a:t>Phonics</a:t>
          </a:r>
        </a:p>
      </dgm:t>
    </dgm:pt>
    <dgm:pt modelId="{5701A665-CB35-7749-9325-45A26191959E}" type="parTrans" cxnId="{AC4C95C1-B798-1E40-A494-68BF58228965}">
      <dgm:prSet/>
      <dgm:spPr/>
      <dgm:t>
        <a:bodyPr/>
        <a:lstStyle/>
        <a:p>
          <a:endParaRPr lang="en-GB"/>
        </a:p>
      </dgm:t>
    </dgm:pt>
    <dgm:pt modelId="{AB63C034-8C7F-6941-9B10-B21AA301B7EF}" type="sibTrans" cxnId="{AC4C95C1-B798-1E40-A494-68BF58228965}">
      <dgm:prSet/>
      <dgm:spPr/>
      <dgm:t>
        <a:bodyPr/>
        <a:lstStyle/>
        <a:p>
          <a:endParaRPr lang="en-GB"/>
        </a:p>
      </dgm:t>
    </dgm:pt>
    <dgm:pt modelId="{8774ACE3-B8F5-B649-855F-E975EB1B1009}" type="pres">
      <dgm:prSet presAssocID="{CB0BFF8F-D605-C647-AD09-4C72A86F5BD3}" presName="Name0" presStyleCnt="0">
        <dgm:presLayoutVars>
          <dgm:chMax val="1"/>
          <dgm:dir/>
          <dgm:animLvl val="ctr"/>
          <dgm:resizeHandles val="exact"/>
        </dgm:presLayoutVars>
      </dgm:prSet>
      <dgm:spPr/>
    </dgm:pt>
    <dgm:pt modelId="{B5827787-FC70-6744-842C-1E6B8A4E89D6}" type="pres">
      <dgm:prSet presAssocID="{E4BEAF33-BDA7-8D40-B414-9284DFBD3483}" presName="centerShape" presStyleLbl="node0" presStyleIdx="0" presStyleCnt="1" custScaleX="141167" custScaleY="143091" custLinFactNeighborX="-209" custLinFactNeighborY="-209"/>
      <dgm:spPr/>
    </dgm:pt>
    <dgm:pt modelId="{DED4C040-60CD-6643-B046-0EC6856E2477}" type="pres">
      <dgm:prSet presAssocID="{A41C0CC6-822A-9B4B-B654-B9C7A0733DAF}" presName="parTrans" presStyleLbl="sibTrans2D1" presStyleIdx="0" presStyleCnt="5"/>
      <dgm:spPr/>
    </dgm:pt>
    <dgm:pt modelId="{4521C6FC-F247-2241-9D7D-B76B03429BD8}" type="pres">
      <dgm:prSet presAssocID="{A41C0CC6-822A-9B4B-B654-B9C7A0733DAF}" presName="connectorText" presStyleLbl="sibTrans2D1" presStyleIdx="0" presStyleCnt="5"/>
      <dgm:spPr/>
    </dgm:pt>
    <dgm:pt modelId="{0749E417-C8F3-B84C-94F5-7079482665FC}" type="pres">
      <dgm:prSet presAssocID="{56982E0C-B07F-C44C-9AC3-ACD1A768D267}" presName="node" presStyleLbl="node1" presStyleIdx="0" presStyleCnt="5" custScaleX="87401" custScaleY="81903">
        <dgm:presLayoutVars>
          <dgm:bulletEnabled val="1"/>
        </dgm:presLayoutVars>
      </dgm:prSet>
      <dgm:spPr/>
    </dgm:pt>
    <dgm:pt modelId="{3F3E5185-1786-9141-AB6B-B6FE9DF4D2A2}" type="pres">
      <dgm:prSet presAssocID="{5701A665-CB35-7749-9325-45A26191959E}" presName="parTrans" presStyleLbl="sibTrans2D1" presStyleIdx="1" presStyleCnt="5"/>
      <dgm:spPr/>
    </dgm:pt>
    <dgm:pt modelId="{FF34E065-A309-DC4B-9299-563C39977B55}" type="pres">
      <dgm:prSet presAssocID="{5701A665-CB35-7749-9325-45A26191959E}" presName="connectorText" presStyleLbl="sibTrans2D1" presStyleIdx="1" presStyleCnt="5"/>
      <dgm:spPr/>
    </dgm:pt>
    <dgm:pt modelId="{D74EE337-EE9C-604C-985C-06190911C8F8}" type="pres">
      <dgm:prSet presAssocID="{B4A1E3F5-35C3-C944-9F43-063218D7FDBF}" presName="node" presStyleLbl="node1" presStyleIdx="1" presStyleCnt="5" custScaleX="86492" custScaleY="82197">
        <dgm:presLayoutVars>
          <dgm:bulletEnabled val="1"/>
        </dgm:presLayoutVars>
      </dgm:prSet>
      <dgm:spPr/>
    </dgm:pt>
    <dgm:pt modelId="{56047D0E-73C6-DA4E-BBDD-B0ADF4A6BF2C}" type="pres">
      <dgm:prSet presAssocID="{5BDB3A10-8BCB-084B-89AA-DCB64307B68D}" presName="parTrans" presStyleLbl="sibTrans2D1" presStyleIdx="2" presStyleCnt="5"/>
      <dgm:spPr/>
    </dgm:pt>
    <dgm:pt modelId="{615ABEA2-D5EE-D542-BCBF-30075CB6CBA9}" type="pres">
      <dgm:prSet presAssocID="{5BDB3A10-8BCB-084B-89AA-DCB64307B68D}" presName="connectorText" presStyleLbl="sibTrans2D1" presStyleIdx="2" presStyleCnt="5"/>
      <dgm:spPr/>
    </dgm:pt>
    <dgm:pt modelId="{E4004BF3-AACC-0440-8AE1-39B746CB06BE}" type="pres">
      <dgm:prSet presAssocID="{231B07FC-B7E2-2E46-A28B-31C7D9A9C4D7}" presName="node" presStyleLbl="node1" presStyleIdx="2" presStyleCnt="5" custScaleX="96822" custScaleY="87858" custRadScaleRad="108268" custRadScaleInc="233538">
        <dgm:presLayoutVars>
          <dgm:bulletEnabled val="1"/>
        </dgm:presLayoutVars>
      </dgm:prSet>
      <dgm:spPr/>
    </dgm:pt>
    <dgm:pt modelId="{074E4082-D17E-A64B-BF34-31ADD36D7DCF}" type="pres">
      <dgm:prSet presAssocID="{E3348CC9-9784-1443-9D7D-0A065B58C99C}" presName="parTrans" presStyleLbl="sibTrans2D1" presStyleIdx="3" presStyleCnt="5"/>
      <dgm:spPr/>
    </dgm:pt>
    <dgm:pt modelId="{F6F4F38A-798B-124C-9F28-A63EDB431D38}" type="pres">
      <dgm:prSet presAssocID="{E3348CC9-9784-1443-9D7D-0A065B58C99C}" presName="connectorText" presStyleLbl="sibTrans2D1" presStyleIdx="3" presStyleCnt="5"/>
      <dgm:spPr/>
    </dgm:pt>
    <dgm:pt modelId="{451AE8EE-110E-A346-A9B7-7940A85AD1EF}" type="pres">
      <dgm:prSet presAssocID="{2607F685-DBF5-CD46-8606-00602EC22A12}" presName="node" presStyleLbl="node1" presStyleIdx="3" presStyleCnt="5" custScaleX="86227" custScaleY="83636" custRadScaleRad="100876" custRadScaleInc="-209198">
        <dgm:presLayoutVars>
          <dgm:bulletEnabled val="1"/>
        </dgm:presLayoutVars>
      </dgm:prSet>
      <dgm:spPr/>
    </dgm:pt>
    <dgm:pt modelId="{DD362A42-0B8A-544C-98DD-CDCC7A9C5716}" type="pres">
      <dgm:prSet presAssocID="{96D68D44-3A00-3343-867A-35EAA18DF61C}" presName="parTrans" presStyleLbl="sibTrans2D1" presStyleIdx="4" presStyleCnt="5"/>
      <dgm:spPr/>
    </dgm:pt>
    <dgm:pt modelId="{62C63D26-9B43-434D-A685-2A43BC7DDB00}" type="pres">
      <dgm:prSet presAssocID="{96D68D44-3A00-3343-867A-35EAA18DF61C}" presName="connectorText" presStyleLbl="sibTrans2D1" presStyleIdx="4" presStyleCnt="5"/>
      <dgm:spPr/>
    </dgm:pt>
    <dgm:pt modelId="{9609ADF6-B680-6C4B-84AF-7888DD063362}" type="pres">
      <dgm:prSet presAssocID="{898560A1-EBFB-954C-B4BB-8373A2C342FB}" presName="node" presStyleLbl="node1" presStyleIdx="4" presStyleCnt="5" custScaleX="90906" custScaleY="88041" custRadScaleRad="105330" custRadScaleInc="-458">
        <dgm:presLayoutVars>
          <dgm:bulletEnabled val="1"/>
        </dgm:presLayoutVars>
      </dgm:prSet>
      <dgm:spPr/>
    </dgm:pt>
  </dgm:ptLst>
  <dgm:cxnLst>
    <dgm:cxn modelId="{1398AB00-BD7F-FC44-B737-7CD043706DDF}" type="presOf" srcId="{56982E0C-B07F-C44C-9AC3-ACD1A768D267}" destId="{0749E417-C8F3-B84C-94F5-7079482665FC}" srcOrd="0" destOrd="0" presId="urn:microsoft.com/office/officeart/2005/8/layout/radial5"/>
    <dgm:cxn modelId="{01886C10-9674-2448-8F69-B186ED7C1D47}" type="presOf" srcId="{5701A665-CB35-7749-9325-45A26191959E}" destId="{3F3E5185-1786-9141-AB6B-B6FE9DF4D2A2}" srcOrd="0" destOrd="0" presId="urn:microsoft.com/office/officeart/2005/8/layout/radial5"/>
    <dgm:cxn modelId="{EB4C6311-E0D5-1148-8DCC-B095BA4BE19C}" type="presOf" srcId="{2607F685-DBF5-CD46-8606-00602EC22A12}" destId="{451AE8EE-110E-A346-A9B7-7940A85AD1EF}" srcOrd="0" destOrd="0" presId="urn:microsoft.com/office/officeart/2005/8/layout/radial5"/>
    <dgm:cxn modelId="{664B3D15-C532-F84C-970B-85F7B022D701}" srcId="{E4BEAF33-BDA7-8D40-B414-9284DFBD3483}" destId="{898560A1-EBFB-954C-B4BB-8373A2C342FB}" srcOrd="4" destOrd="0" parTransId="{96D68D44-3A00-3343-867A-35EAA18DF61C}" sibTransId="{B2AD1046-9F76-274D-8B58-31977CC1839C}"/>
    <dgm:cxn modelId="{78435325-22BB-384C-852D-07F977E5B1C2}" type="presOf" srcId="{96D68D44-3A00-3343-867A-35EAA18DF61C}" destId="{DD362A42-0B8A-544C-98DD-CDCC7A9C5716}" srcOrd="0" destOrd="0" presId="urn:microsoft.com/office/officeart/2005/8/layout/radial5"/>
    <dgm:cxn modelId="{CF9A8F2C-27A0-3D42-A311-BB9D271543A0}" srcId="{E4BEAF33-BDA7-8D40-B414-9284DFBD3483}" destId="{231B07FC-B7E2-2E46-A28B-31C7D9A9C4D7}" srcOrd="2" destOrd="0" parTransId="{5BDB3A10-8BCB-084B-89AA-DCB64307B68D}" sibTransId="{5E11B9F8-1D36-7640-AFE6-E62B0F993224}"/>
    <dgm:cxn modelId="{B71E833D-8198-D441-A62C-8F00821FCF0A}" type="presOf" srcId="{CB0BFF8F-D605-C647-AD09-4C72A86F5BD3}" destId="{8774ACE3-B8F5-B649-855F-E975EB1B1009}" srcOrd="0" destOrd="0" presId="urn:microsoft.com/office/officeart/2005/8/layout/radial5"/>
    <dgm:cxn modelId="{8496BA3E-A44D-A745-A390-8DA414F6D8E7}" srcId="{E4BEAF33-BDA7-8D40-B414-9284DFBD3483}" destId="{2607F685-DBF5-CD46-8606-00602EC22A12}" srcOrd="3" destOrd="0" parTransId="{E3348CC9-9784-1443-9D7D-0A065B58C99C}" sibTransId="{2FC19B32-9DDC-EC4F-AF27-0D81B71A9E16}"/>
    <dgm:cxn modelId="{BD0A6A43-B39C-E541-B5B4-236033ACFF99}" type="presOf" srcId="{A41C0CC6-822A-9B4B-B654-B9C7A0733DAF}" destId="{DED4C040-60CD-6643-B046-0EC6856E2477}" srcOrd="0" destOrd="0" presId="urn:microsoft.com/office/officeart/2005/8/layout/radial5"/>
    <dgm:cxn modelId="{05365E4B-1E0C-A643-B374-3D80FF2124B4}" type="presOf" srcId="{E3348CC9-9784-1443-9D7D-0A065B58C99C}" destId="{F6F4F38A-798B-124C-9F28-A63EDB431D38}" srcOrd="1" destOrd="0" presId="urn:microsoft.com/office/officeart/2005/8/layout/radial5"/>
    <dgm:cxn modelId="{70896563-7CC9-A848-A5E7-775EA1D40CF3}" srcId="{E4BEAF33-BDA7-8D40-B414-9284DFBD3483}" destId="{56982E0C-B07F-C44C-9AC3-ACD1A768D267}" srcOrd="0" destOrd="0" parTransId="{A41C0CC6-822A-9B4B-B654-B9C7A0733DAF}" sibTransId="{BC7F9F37-900E-D84E-AF43-FC2F0389AEB8}"/>
    <dgm:cxn modelId="{16134468-535E-EC4F-943A-1C1C4F6DC726}" type="presOf" srcId="{A41C0CC6-822A-9B4B-B654-B9C7A0733DAF}" destId="{4521C6FC-F247-2241-9D7D-B76B03429BD8}" srcOrd="1" destOrd="0" presId="urn:microsoft.com/office/officeart/2005/8/layout/radial5"/>
    <dgm:cxn modelId="{FEDA5072-542B-FA4B-92F3-23EC29E79E7F}" type="presOf" srcId="{E3348CC9-9784-1443-9D7D-0A065B58C99C}" destId="{074E4082-D17E-A64B-BF34-31ADD36D7DCF}" srcOrd="0" destOrd="0" presId="urn:microsoft.com/office/officeart/2005/8/layout/radial5"/>
    <dgm:cxn modelId="{CBFA4C85-F11E-DD4D-B7AC-53939CE45123}" srcId="{CB0BFF8F-D605-C647-AD09-4C72A86F5BD3}" destId="{E4BEAF33-BDA7-8D40-B414-9284DFBD3483}" srcOrd="0" destOrd="0" parTransId="{3EBAE4D2-EFCA-334E-9418-61E8A568031A}" sibTransId="{3179F988-0BDD-6B46-A06D-19A67251C477}"/>
    <dgm:cxn modelId="{0CAFE692-91B0-5B4A-B24F-CC2E7F1B8676}" type="presOf" srcId="{898560A1-EBFB-954C-B4BB-8373A2C342FB}" destId="{9609ADF6-B680-6C4B-84AF-7888DD063362}" srcOrd="0" destOrd="0" presId="urn:microsoft.com/office/officeart/2005/8/layout/radial5"/>
    <dgm:cxn modelId="{E14B8696-3089-BD4D-B565-4D14E6078CA0}" type="presOf" srcId="{5BDB3A10-8BCB-084B-89AA-DCB64307B68D}" destId="{56047D0E-73C6-DA4E-BBDD-B0ADF4A6BF2C}" srcOrd="0" destOrd="0" presId="urn:microsoft.com/office/officeart/2005/8/layout/radial5"/>
    <dgm:cxn modelId="{0655E996-3B55-A742-AF2A-5E9E735272D4}" type="presOf" srcId="{231B07FC-B7E2-2E46-A28B-31C7D9A9C4D7}" destId="{E4004BF3-AACC-0440-8AE1-39B746CB06BE}" srcOrd="0" destOrd="0" presId="urn:microsoft.com/office/officeart/2005/8/layout/radial5"/>
    <dgm:cxn modelId="{96C41F9E-E7D0-B147-A98C-D01B4B0E07D6}" type="presOf" srcId="{E4BEAF33-BDA7-8D40-B414-9284DFBD3483}" destId="{B5827787-FC70-6744-842C-1E6B8A4E89D6}" srcOrd="0" destOrd="0" presId="urn:microsoft.com/office/officeart/2005/8/layout/radial5"/>
    <dgm:cxn modelId="{7E1F2BA7-0A0F-DE44-AE1B-16C986068A62}" type="presOf" srcId="{96D68D44-3A00-3343-867A-35EAA18DF61C}" destId="{62C63D26-9B43-434D-A685-2A43BC7DDB00}" srcOrd="1" destOrd="0" presId="urn:microsoft.com/office/officeart/2005/8/layout/radial5"/>
    <dgm:cxn modelId="{AC4C95C1-B798-1E40-A494-68BF58228965}" srcId="{E4BEAF33-BDA7-8D40-B414-9284DFBD3483}" destId="{B4A1E3F5-35C3-C944-9F43-063218D7FDBF}" srcOrd="1" destOrd="0" parTransId="{5701A665-CB35-7749-9325-45A26191959E}" sibTransId="{AB63C034-8C7F-6941-9B10-B21AA301B7EF}"/>
    <dgm:cxn modelId="{9C2142CE-F4C1-5C48-AA2A-99DFF9D9C133}" type="presOf" srcId="{B4A1E3F5-35C3-C944-9F43-063218D7FDBF}" destId="{D74EE337-EE9C-604C-985C-06190911C8F8}" srcOrd="0" destOrd="0" presId="urn:microsoft.com/office/officeart/2005/8/layout/radial5"/>
    <dgm:cxn modelId="{92F363D4-6CAB-BA42-A70B-3D562A567B5B}" type="presOf" srcId="{5701A665-CB35-7749-9325-45A26191959E}" destId="{FF34E065-A309-DC4B-9299-563C39977B55}" srcOrd="1" destOrd="0" presId="urn:microsoft.com/office/officeart/2005/8/layout/radial5"/>
    <dgm:cxn modelId="{1D36CDE9-D34B-C84D-B430-54449AB0A6FA}" type="presOf" srcId="{5BDB3A10-8BCB-084B-89AA-DCB64307B68D}" destId="{615ABEA2-D5EE-D542-BCBF-30075CB6CBA9}" srcOrd="1" destOrd="0" presId="urn:microsoft.com/office/officeart/2005/8/layout/radial5"/>
    <dgm:cxn modelId="{77D6CBE2-4B2C-224A-9906-213860753047}" type="presParOf" srcId="{8774ACE3-B8F5-B649-855F-E975EB1B1009}" destId="{B5827787-FC70-6744-842C-1E6B8A4E89D6}" srcOrd="0" destOrd="0" presId="urn:microsoft.com/office/officeart/2005/8/layout/radial5"/>
    <dgm:cxn modelId="{8ABA64CF-F8C0-5543-8C5B-7312060F6437}" type="presParOf" srcId="{8774ACE3-B8F5-B649-855F-E975EB1B1009}" destId="{DED4C040-60CD-6643-B046-0EC6856E2477}" srcOrd="1" destOrd="0" presId="urn:microsoft.com/office/officeart/2005/8/layout/radial5"/>
    <dgm:cxn modelId="{76CBD3C0-C80E-9B4E-A490-07089CC5222D}" type="presParOf" srcId="{DED4C040-60CD-6643-B046-0EC6856E2477}" destId="{4521C6FC-F247-2241-9D7D-B76B03429BD8}" srcOrd="0" destOrd="0" presId="urn:microsoft.com/office/officeart/2005/8/layout/radial5"/>
    <dgm:cxn modelId="{0A41F5AB-785E-674D-9DAC-5EC186F91227}" type="presParOf" srcId="{8774ACE3-B8F5-B649-855F-E975EB1B1009}" destId="{0749E417-C8F3-B84C-94F5-7079482665FC}" srcOrd="2" destOrd="0" presId="urn:microsoft.com/office/officeart/2005/8/layout/radial5"/>
    <dgm:cxn modelId="{024CE14D-823C-C344-9FCF-8A08C4C199CB}" type="presParOf" srcId="{8774ACE3-B8F5-B649-855F-E975EB1B1009}" destId="{3F3E5185-1786-9141-AB6B-B6FE9DF4D2A2}" srcOrd="3" destOrd="0" presId="urn:microsoft.com/office/officeart/2005/8/layout/radial5"/>
    <dgm:cxn modelId="{6C30CA53-92E5-3C41-BED2-A7962A72A701}" type="presParOf" srcId="{3F3E5185-1786-9141-AB6B-B6FE9DF4D2A2}" destId="{FF34E065-A309-DC4B-9299-563C39977B55}" srcOrd="0" destOrd="0" presId="urn:microsoft.com/office/officeart/2005/8/layout/radial5"/>
    <dgm:cxn modelId="{9D6D0A64-0557-AA45-82FF-01B21DC433C0}" type="presParOf" srcId="{8774ACE3-B8F5-B649-855F-E975EB1B1009}" destId="{D74EE337-EE9C-604C-985C-06190911C8F8}" srcOrd="4" destOrd="0" presId="urn:microsoft.com/office/officeart/2005/8/layout/radial5"/>
    <dgm:cxn modelId="{10F787D4-5753-204D-863E-9EF154B32C9A}" type="presParOf" srcId="{8774ACE3-B8F5-B649-855F-E975EB1B1009}" destId="{56047D0E-73C6-DA4E-BBDD-B0ADF4A6BF2C}" srcOrd="5" destOrd="0" presId="urn:microsoft.com/office/officeart/2005/8/layout/radial5"/>
    <dgm:cxn modelId="{67603E41-1C2A-164A-9CE4-9F6FC61719B8}" type="presParOf" srcId="{56047D0E-73C6-DA4E-BBDD-B0ADF4A6BF2C}" destId="{615ABEA2-D5EE-D542-BCBF-30075CB6CBA9}" srcOrd="0" destOrd="0" presId="urn:microsoft.com/office/officeart/2005/8/layout/radial5"/>
    <dgm:cxn modelId="{5B20CC9E-7741-CF4E-99FE-193CFD119B83}" type="presParOf" srcId="{8774ACE3-B8F5-B649-855F-E975EB1B1009}" destId="{E4004BF3-AACC-0440-8AE1-39B746CB06BE}" srcOrd="6" destOrd="0" presId="urn:microsoft.com/office/officeart/2005/8/layout/radial5"/>
    <dgm:cxn modelId="{DA5C282A-52FE-3640-B52E-7F156615E014}" type="presParOf" srcId="{8774ACE3-B8F5-B649-855F-E975EB1B1009}" destId="{074E4082-D17E-A64B-BF34-31ADD36D7DCF}" srcOrd="7" destOrd="0" presId="urn:microsoft.com/office/officeart/2005/8/layout/radial5"/>
    <dgm:cxn modelId="{FA1B2FAE-B30B-814F-9349-A98987893096}" type="presParOf" srcId="{074E4082-D17E-A64B-BF34-31ADD36D7DCF}" destId="{F6F4F38A-798B-124C-9F28-A63EDB431D38}" srcOrd="0" destOrd="0" presId="urn:microsoft.com/office/officeart/2005/8/layout/radial5"/>
    <dgm:cxn modelId="{7852AFB4-1F93-D94B-B31D-9EEECA96675E}" type="presParOf" srcId="{8774ACE3-B8F5-B649-855F-E975EB1B1009}" destId="{451AE8EE-110E-A346-A9B7-7940A85AD1EF}" srcOrd="8" destOrd="0" presId="urn:microsoft.com/office/officeart/2005/8/layout/radial5"/>
    <dgm:cxn modelId="{36C59D7F-6C53-EF4E-88C6-07280942DC5A}" type="presParOf" srcId="{8774ACE3-B8F5-B649-855F-E975EB1B1009}" destId="{DD362A42-0B8A-544C-98DD-CDCC7A9C5716}" srcOrd="9" destOrd="0" presId="urn:microsoft.com/office/officeart/2005/8/layout/radial5"/>
    <dgm:cxn modelId="{2FEB8B9C-9A06-0249-987F-D271AAAACF0F}" type="presParOf" srcId="{DD362A42-0B8A-544C-98DD-CDCC7A9C5716}" destId="{62C63D26-9B43-434D-A685-2A43BC7DDB00}" srcOrd="0" destOrd="0" presId="urn:microsoft.com/office/officeart/2005/8/layout/radial5"/>
    <dgm:cxn modelId="{9C99B640-F7A8-D94C-A86A-259B80C27728}" type="presParOf" srcId="{8774ACE3-B8F5-B649-855F-E975EB1B1009}" destId="{9609ADF6-B680-6C4B-84AF-7888DD063362}"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051E0-3540-4CE9-A004-9A00EFA52E78}">
      <dsp:nvSpPr>
        <dsp:cNvPr id="0" name=""/>
        <dsp:cNvSpPr/>
      </dsp:nvSpPr>
      <dsp:spPr>
        <a:xfrm>
          <a:off x="60186" y="1418047"/>
          <a:ext cx="1257386" cy="125738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4C35C-C050-444D-8502-3C09C86AC87A}">
      <dsp:nvSpPr>
        <dsp:cNvPr id="0" name=""/>
        <dsp:cNvSpPr/>
      </dsp:nvSpPr>
      <dsp:spPr>
        <a:xfrm>
          <a:off x="324237" y="1682098"/>
          <a:ext cx="729284" cy="729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F73770-4B65-422E-8EFC-216AEA56334F}">
      <dsp:nvSpPr>
        <dsp:cNvPr id="0" name=""/>
        <dsp:cNvSpPr/>
      </dsp:nvSpPr>
      <dsp:spPr>
        <a:xfrm>
          <a:off x="1587013" y="1418047"/>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Developing the vocabulary accessed, understood and </a:t>
          </a:r>
          <a:r>
            <a:rPr lang="en-US" sz="2100" kern="1200" dirty="0" err="1"/>
            <a:t>utilised</a:t>
          </a:r>
          <a:r>
            <a:rPr lang="en-US" sz="2100" kern="1200" dirty="0"/>
            <a:t> by the children.</a:t>
          </a:r>
        </a:p>
      </dsp:txBody>
      <dsp:txXfrm>
        <a:off x="1587013" y="1418047"/>
        <a:ext cx="2963839" cy="1257386"/>
      </dsp:txXfrm>
    </dsp:sp>
    <dsp:sp modelId="{81AA3F3C-9B5D-4C28-84DD-D030001ADCBB}">
      <dsp:nvSpPr>
        <dsp:cNvPr id="0" name=""/>
        <dsp:cNvSpPr/>
      </dsp:nvSpPr>
      <dsp:spPr>
        <a:xfrm>
          <a:off x="5067279" y="1418047"/>
          <a:ext cx="1257386" cy="12573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17B31A-1E4B-4A32-93A4-1E16D2970792}">
      <dsp:nvSpPr>
        <dsp:cNvPr id="0" name=""/>
        <dsp:cNvSpPr/>
      </dsp:nvSpPr>
      <dsp:spPr>
        <a:xfrm>
          <a:off x="5331331" y="1682098"/>
          <a:ext cx="729284" cy="729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291763-B567-40BC-B47D-1645F771B6D7}">
      <dsp:nvSpPr>
        <dsp:cNvPr id="0" name=""/>
        <dsp:cNvSpPr/>
      </dsp:nvSpPr>
      <dsp:spPr>
        <a:xfrm>
          <a:off x="6594106" y="1418047"/>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To communicate with parents how best to support your child when reading with them.</a:t>
          </a:r>
        </a:p>
      </dsp:txBody>
      <dsp:txXfrm>
        <a:off x="6594106" y="1418047"/>
        <a:ext cx="2963839" cy="1257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97B8A-EB7B-7D4E-B592-9D1FEEC505E1}">
      <dsp:nvSpPr>
        <dsp:cNvPr id="0" name=""/>
        <dsp:cNvSpPr/>
      </dsp:nvSpPr>
      <dsp:spPr>
        <a:xfrm>
          <a:off x="0" y="751638"/>
          <a:ext cx="8596312" cy="9922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69" tIns="374904" rIns="66716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Children’s mechanical reading is good but don’t always understand the deeper meaning. This gap is what we would like to close.</a:t>
          </a:r>
        </a:p>
      </dsp:txBody>
      <dsp:txXfrm>
        <a:off x="0" y="751638"/>
        <a:ext cx="8596312" cy="992250"/>
      </dsp:txXfrm>
    </dsp:sp>
    <dsp:sp modelId="{71D924A0-EA11-BC4E-B947-3B2C3F4E61DD}">
      <dsp:nvSpPr>
        <dsp:cNvPr id="0" name=""/>
        <dsp:cNvSpPr/>
      </dsp:nvSpPr>
      <dsp:spPr>
        <a:xfrm>
          <a:off x="429815" y="485957"/>
          <a:ext cx="6017418" cy="531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00100">
            <a:lnSpc>
              <a:spcPct val="90000"/>
            </a:lnSpc>
            <a:spcBef>
              <a:spcPct val="0"/>
            </a:spcBef>
            <a:spcAft>
              <a:spcPct val="35000"/>
            </a:spcAft>
            <a:buNone/>
          </a:pPr>
          <a:r>
            <a:rPr lang="en-US" sz="1800" b="1" kern="1200"/>
            <a:t>Current situation</a:t>
          </a:r>
          <a:r>
            <a:rPr lang="en-US" sz="1800" kern="1200"/>
            <a:t>:</a:t>
          </a:r>
        </a:p>
      </dsp:txBody>
      <dsp:txXfrm>
        <a:off x="455754" y="511896"/>
        <a:ext cx="5965540" cy="479482"/>
      </dsp:txXfrm>
    </dsp:sp>
    <dsp:sp modelId="{7DA295CD-ED0F-BD4B-BBE5-3D9667161371}">
      <dsp:nvSpPr>
        <dsp:cNvPr id="0" name=""/>
        <dsp:cNvSpPr/>
      </dsp:nvSpPr>
      <dsp:spPr>
        <a:xfrm>
          <a:off x="0" y="2106768"/>
          <a:ext cx="8596312" cy="1871100"/>
        </a:xfrm>
        <a:prstGeom prst="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69" tIns="374904" rIns="66716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Increase in the difficulty of the text we use for our English topics.</a:t>
          </a:r>
        </a:p>
        <a:p>
          <a:pPr marL="171450" lvl="1" indent="-171450" algn="l" defTabSz="800100">
            <a:lnSpc>
              <a:spcPct val="90000"/>
            </a:lnSpc>
            <a:spcBef>
              <a:spcPct val="0"/>
            </a:spcBef>
            <a:spcAft>
              <a:spcPct val="15000"/>
            </a:spcAft>
            <a:buChar char="•"/>
          </a:pPr>
          <a:r>
            <a:rPr lang="en-US" sz="1800" kern="1200"/>
            <a:t>Specific tasks and lessons to upskill vocabulary within writing.</a:t>
          </a:r>
        </a:p>
        <a:p>
          <a:pPr marL="171450" lvl="1" indent="-171450" algn="l" defTabSz="800100">
            <a:lnSpc>
              <a:spcPct val="90000"/>
            </a:lnSpc>
            <a:spcBef>
              <a:spcPct val="0"/>
            </a:spcBef>
            <a:spcAft>
              <a:spcPct val="15000"/>
            </a:spcAft>
            <a:buChar char="•"/>
          </a:pPr>
          <a:r>
            <a:rPr lang="en-US" sz="1800" kern="1200"/>
            <a:t>Home Reading reading bookmarks for book bands up to Lime.</a:t>
          </a:r>
          <a:endParaRPr lang="en-US" sz="1800" kern="1200" dirty="0"/>
        </a:p>
        <a:p>
          <a:pPr marL="171450" lvl="1" indent="-171450" algn="l" defTabSz="800100">
            <a:lnSpc>
              <a:spcPct val="90000"/>
            </a:lnSpc>
            <a:spcBef>
              <a:spcPct val="0"/>
            </a:spcBef>
            <a:spcAft>
              <a:spcPct val="15000"/>
            </a:spcAft>
            <a:buChar char="•"/>
          </a:pPr>
          <a:r>
            <a:rPr lang="en-US" sz="1800" kern="1200"/>
            <a:t>Parent Workshop to explain the teaching methods further.</a:t>
          </a:r>
          <a:endParaRPr lang="en-US" sz="1800" kern="1200" dirty="0"/>
        </a:p>
        <a:p>
          <a:pPr marL="171450" lvl="1" indent="-171450" algn="l" defTabSz="800100">
            <a:lnSpc>
              <a:spcPct val="90000"/>
            </a:lnSpc>
            <a:spcBef>
              <a:spcPct val="0"/>
            </a:spcBef>
            <a:spcAft>
              <a:spcPct val="15000"/>
            </a:spcAft>
            <a:buChar char="•"/>
          </a:pPr>
          <a:r>
            <a:rPr lang="en-US" sz="1800" kern="1200" dirty="0"/>
            <a:t>Drop in sessions for parents to come and learn with their children.</a:t>
          </a:r>
        </a:p>
      </dsp:txBody>
      <dsp:txXfrm>
        <a:off x="0" y="2106768"/>
        <a:ext cx="8596312" cy="1871100"/>
      </dsp:txXfrm>
    </dsp:sp>
    <dsp:sp modelId="{F61CC714-E820-3A4E-9955-02D90F18C3DC}">
      <dsp:nvSpPr>
        <dsp:cNvPr id="0" name=""/>
        <dsp:cNvSpPr/>
      </dsp:nvSpPr>
      <dsp:spPr>
        <a:xfrm>
          <a:off x="429815" y="1841088"/>
          <a:ext cx="6017418" cy="53136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00100">
            <a:lnSpc>
              <a:spcPct val="90000"/>
            </a:lnSpc>
            <a:spcBef>
              <a:spcPct val="0"/>
            </a:spcBef>
            <a:spcAft>
              <a:spcPct val="35000"/>
            </a:spcAft>
            <a:buNone/>
          </a:pPr>
          <a:r>
            <a:rPr lang="en-US" sz="1800" b="1" kern="1200"/>
            <a:t>Developments for this year</a:t>
          </a:r>
          <a:r>
            <a:rPr lang="en-US" sz="1800" kern="1200"/>
            <a:t>:</a:t>
          </a:r>
        </a:p>
      </dsp:txBody>
      <dsp:txXfrm>
        <a:off x="455754" y="1867027"/>
        <a:ext cx="5965540"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27787-FC70-6744-842C-1E6B8A4E89D6}">
      <dsp:nvSpPr>
        <dsp:cNvPr id="0" name=""/>
        <dsp:cNvSpPr/>
      </dsp:nvSpPr>
      <dsp:spPr>
        <a:xfrm>
          <a:off x="3845903" y="2222899"/>
          <a:ext cx="2693657" cy="273036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What does reading look like at our school?</a:t>
          </a:r>
        </a:p>
      </dsp:txBody>
      <dsp:txXfrm>
        <a:off x="4240380" y="2622752"/>
        <a:ext cx="1904703" cy="1930663"/>
      </dsp:txXfrm>
    </dsp:sp>
    <dsp:sp modelId="{DED4C040-60CD-6643-B046-0EC6856E2477}">
      <dsp:nvSpPr>
        <dsp:cNvPr id="0" name=""/>
        <dsp:cNvSpPr/>
      </dsp:nvSpPr>
      <dsp:spPr>
        <a:xfrm rot="16214430">
          <a:off x="5063567" y="1649737"/>
          <a:ext cx="271877" cy="6487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104177" y="1820271"/>
        <a:ext cx="190314" cy="389259"/>
      </dsp:txXfrm>
    </dsp:sp>
    <dsp:sp modelId="{0749E417-C8F3-B84C-94F5-7079482665FC}">
      <dsp:nvSpPr>
        <dsp:cNvPr id="0" name=""/>
        <dsp:cNvSpPr/>
      </dsp:nvSpPr>
      <dsp:spPr>
        <a:xfrm>
          <a:off x="4370030" y="147126"/>
          <a:ext cx="1667729" cy="156281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Reading Scheme</a:t>
          </a:r>
        </a:p>
      </dsp:txBody>
      <dsp:txXfrm>
        <a:off x="4614263" y="375996"/>
        <a:ext cx="1179263" cy="1105079"/>
      </dsp:txXfrm>
    </dsp:sp>
    <dsp:sp modelId="{3F3E5185-1786-9141-AB6B-B6FE9DF4D2A2}">
      <dsp:nvSpPr>
        <dsp:cNvPr id="0" name=""/>
        <dsp:cNvSpPr/>
      </dsp:nvSpPr>
      <dsp:spPr>
        <a:xfrm rot="20538058">
          <a:off x="6577551" y="2778789"/>
          <a:ext cx="269392" cy="6487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6579464" y="2920827"/>
        <a:ext cx="188574" cy="389259"/>
      </dsp:txXfrm>
    </dsp:sp>
    <dsp:sp modelId="{D74EE337-EE9C-604C-985C-06190911C8F8}">
      <dsp:nvSpPr>
        <dsp:cNvPr id="0" name=""/>
        <dsp:cNvSpPr/>
      </dsp:nvSpPr>
      <dsp:spPr>
        <a:xfrm>
          <a:off x="6918700" y="1989737"/>
          <a:ext cx="1650384" cy="156842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Phonics</a:t>
          </a:r>
        </a:p>
      </dsp:txBody>
      <dsp:txXfrm>
        <a:off x="7160393" y="2219428"/>
        <a:ext cx="1166998" cy="1109047"/>
      </dsp:txXfrm>
    </dsp:sp>
    <dsp:sp modelId="{56047D0E-73C6-DA4E-BBDD-B0ADF4A6BF2C}">
      <dsp:nvSpPr>
        <dsp:cNvPr id="0" name=""/>
        <dsp:cNvSpPr/>
      </dsp:nvSpPr>
      <dsp:spPr>
        <a:xfrm rot="8265672">
          <a:off x="3781584" y="4387704"/>
          <a:ext cx="346457" cy="6487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3872027" y="4482523"/>
        <a:ext cx="242520" cy="389259"/>
      </dsp:txXfrm>
    </dsp:sp>
    <dsp:sp modelId="{E4004BF3-AACC-0440-8AE1-39B746CB06BE}">
      <dsp:nvSpPr>
        <dsp:cNvPr id="0" name=""/>
        <dsp:cNvSpPr/>
      </dsp:nvSpPr>
      <dsp:spPr>
        <a:xfrm>
          <a:off x="2128839" y="4693065"/>
          <a:ext cx="1847494" cy="167644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Guided Reading</a:t>
          </a:r>
        </a:p>
      </dsp:txBody>
      <dsp:txXfrm>
        <a:off x="2399398" y="4938575"/>
        <a:ext cx="1306376" cy="1185429"/>
      </dsp:txXfrm>
    </dsp:sp>
    <dsp:sp modelId="{074E4082-D17E-A64B-BF34-31ADD36D7DCF}">
      <dsp:nvSpPr>
        <dsp:cNvPr id="0" name=""/>
        <dsp:cNvSpPr/>
      </dsp:nvSpPr>
      <dsp:spPr>
        <a:xfrm rot="3039338">
          <a:off x="6076627" y="4517915"/>
          <a:ext cx="288580" cy="6487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6092471" y="4614192"/>
        <a:ext cx="202006" cy="389259"/>
      </dsp:txXfrm>
    </dsp:sp>
    <dsp:sp modelId="{451AE8EE-110E-A346-A9B7-7940A85AD1EF}">
      <dsp:nvSpPr>
        <dsp:cNvPr id="0" name=""/>
        <dsp:cNvSpPr/>
      </dsp:nvSpPr>
      <dsp:spPr>
        <a:xfrm>
          <a:off x="6088037" y="4885775"/>
          <a:ext cx="1645327" cy="159588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Shared Reading</a:t>
          </a:r>
        </a:p>
      </dsp:txBody>
      <dsp:txXfrm>
        <a:off x="6328990" y="5119487"/>
        <a:ext cx="1163421" cy="1128463"/>
      </dsp:txXfrm>
    </dsp:sp>
    <dsp:sp modelId="{DD362A42-0B8A-544C-98DD-CDCC7A9C5716}">
      <dsp:nvSpPr>
        <dsp:cNvPr id="0" name=""/>
        <dsp:cNvSpPr/>
      </dsp:nvSpPr>
      <dsp:spPr>
        <a:xfrm rot="11861254">
          <a:off x="3482022" y="2767663"/>
          <a:ext cx="310506" cy="6487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3572972" y="2911567"/>
        <a:ext cx="217354" cy="389259"/>
      </dsp:txXfrm>
    </dsp:sp>
    <dsp:sp modelId="{9609ADF6-B680-6C4B-84AF-7888DD063362}">
      <dsp:nvSpPr>
        <dsp:cNvPr id="0" name=""/>
        <dsp:cNvSpPr/>
      </dsp:nvSpPr>
      <dsp:spPr>
        <a:xfrm>
          <a:off x="1658721" y="1897695"/>
          <a:ext cx="1734609" cy="1679941"/>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Reading for pleasure</a:t>
          </a:r>
        </a:p>
      </dsp:txBody>
      <dsp:txXfrm>
        <a:off x="1912749" y="2143717"/>
        <a:ext cx="1226553" cy="118789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D1B69-544E-AB4B-B573-1B07BB76B4B0}" type="datetimeFigureOut">
              <a:rPr lang="en-GB" smtClean="0"/>
              <a:t>09/01/2020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C1CE7-52AA-8E4D-83F7-48CA282F81EE}" type="slidenum">
              <a:rPr lang="en-GB" smtClean="0"/>
              <a:t>‹#›</a:t>
            </a:fld>
            <a:endParaRPr lang="en-GB"/>
          </a:p>
        </p:txBody>
      </p:sp>
    </p:spTree>
    <p:extLst>
      <p:ext uri="{BB962C8B-B14F-4D97-AF65-F5344CB8AC3E}">
        <p14:creationId xmlns:p14="http://schemas.microsoft.com/office/powerpoint/2010/main" val="17778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ACF139-A517-5448-A8ED-4F5581C3F9B5}" type="slidenum">
              <a:rPr lang="en-GB" smtClean="0"/>
              <a:t>1</a:t>
            </a:fld>
            <a:endParaRPr lang="en-GB"/>
          </a:p>
        </p:txBody>
      </p:sp>
    </p:spTree>
    <p:extLst>
      <p:ext uri="{BB962C8B-B14F-4D97-AF65-F5344CB8AC3E}">
        <p14:creationId xmlns:p14="http://schemas.microsoft.com/office/powerpoint/2010/main" val="229602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ACF139-A517-5448-A8ED-4F5581C3F9B5}" type="slidenum">
              <a:rPr lang="en-GB" smtClean="0"/>
              <a:t>2</a:t>
            </a:fld>
            <a:endParaRPr lang="en-GB"/>
          </a:p>
        </p:txBody>
      </p:sp>
    </p:spTree>
    <p:extLst>
      <p:ext uri="{BB962C8B-B14F-4D97-AF65-F5344CB8AC3E}">
        <p14:creationId xmlns:p14="http://schemas.microsoft.com/office/powerpoint/2010/main" val="373877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ACF139-A517-5448-A8ED-4F5581C3F9B5}" type="slidenum">
              <a:rPr lang="en-GB" smtClean="0"/>
              <a:t>3</a:t>
            </a:fld>
            <a:endParaRPr lang="en-GB"/>
          </a:p>
        </p:txBody>
      </p:sp>
    </p:spTree>
    <p:extLst>
      <p:ext uri="{BB962C8B-B14F-4D97-AF65-F5344CB8AC3E}">
        <p14:creationId xmlns:p14="http://schemas.microsoft.com/office/powerpoint/2010/main" val="398127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ACF139-A517-5448-A8ED-4F5581C3F9B5}" type="slidenum">
              <a:rPr lang="en-GB" smtClean="0"/>
              <a:t>4</a:t>
            </a:fld>
            <a:endParaRPr lang="en-GB"/>
          </a:p>
        </p:txBody>
      </p:sp>
    </p:spTree>
    <p:extLst>
      <p:ext uri="{BB962C8B-B14F-4D97-AF65-F5344CB8AC3E}">
        <p14:creationId xmlns:p14="http://schemas.microsoft.com/office/powerpoint/2010/main" val="388314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10F25-4921-4389-A50E-46882F39A8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779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10F25-4921-4389-A50E-46882F39A8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037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184146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256557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8444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13093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88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2025936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328822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420836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4AF686-E9CB-4C07-86A8-0329732D9A5F}"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2662633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AF686-E9CB-4C07-86A8-0329732D9A5F}"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2483518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AF686-E9CB-4C07-86A8-0329732D9A5F}"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41986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749683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4AF686-E9CB-4C07-86A8-0329732D9A5F}"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11727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4AF686-E9CB-4C07-86A8-0329732D9A5F}" type="datetimeFigureOut">
              <a:rPr lang="en-GB" smtClean="0"/>
              <a:t>09/01/2020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2238046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4AF686-E9CB-4C07-86A8-0329732D9A5F}" type="datetimeFigureOut">
              <a:rPr lang="en-GB" smtClean="0"/>
              <a:t>09/01/2020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2095837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AF686-E9CB-4C07-86A8-0329732D9A5F}" type="datetimeFigureOut">
              <a:rPr lang="en-GB" smtClean="0"/>
              <a:t>09/01/2020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444740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AF686-E9CB-4C07-86A8-0329732D9A5F}"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634452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AF686-E9CB-4C07-86A8-0329732D9A5F}"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2455429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AF686-E9CB-4C07-86A8-0329732D9A5F}"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1838883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4AF686-E9CB-4C07-86A8-0329732D9A5F}"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2864F-37DF-4E20-BA69-B5F41F78BAAC}" type="slidenum">
              <a:rPr lang="en-GB" smtClean="0"/>
              <a:t>‹#›</a:t>
            </a:fld>
            <a:endParaRPr lang="en-GB"/>
          </a:p>
        </p:txBody>
      </p:sp>
    </p:spTree>
    <p:extLst>
      <p:ext uri="{BB962C8B-B14F-4D97-AF65-F5344CB8AC3E}">
        <p14:creationId xmlns:p14="http://schemas.microsoft.com/office/powerpoint/2010/main" val="186890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 Matrix Background">
    <p:spTree>
      <p:nvGrpSpPr>
        <p:cNvPr id="1" name=""/>
        <p:cNvGrpSpPr/>
        <p:nvPr/>
      </p:nvGrpSpPr>
      <p:grpSpPr>
        <a:xfrm>
          <a:off x="0" y="0"/>
          <a:ext cx="0" cy="0"/>
          <a:chOff x="0" y="0"/>
          <a:chExt cx="0" cy="0"/>
        </a:xfrm>
      </p:grpSpPr>
      <p:graphicFrame>
        <p:nvGraphicFramePr>
          <p:cNvPr id="10" name="Table 9"/>
          <p:cNvGraphicFramePr>
            <a:graphicFrameLocks noGrp="1"/>
          </p:cNvGraphicFramePr>
          <p:nvPr userDrawn="1"/>
        </p:nvGraphicFramePr>
        <p:xfrm>
          <a:off x="4" y="2"/>
          <a:ext cx="12191992" cy="6876001"/>
        </p:xfrm>
        <a:graphic>
          <a:graphicData uri="http://schemas.openxmlformats.org/drawingml/2006/table">
            <a:tbl>
              <a:tblPr firstRow="1" bandRow="1">
                <a:tableStyleId>{2D5ABB26-0587-4C30-8999-92F81FD0307C}</a:tableStyleId>
              </a:tblPr>
              <a:tblGrid>
                <a:gridCol w="1394764">
                  <a:extLst>
                    <a:ext uri="{9D8B030D-6E8A-4147-A177-3AD203B41FA5}">
                      <a16:colId xmlns:a16="http://schemas.microsoft.com/office/drawing/2014/main" val="20000"/>
                    </a:ext>
                  </a:extLst>
                </a:gridCol>
                <a:gridCol w="1542461">
                  <a:extLst>
                    <a:ext uri="{9D8B030D-6E8A-4147-A177-3AD203B41FA5}">
                      <a16:colId xmlns:a16="http://schemas.microsoft.com/office/drawing/2014/main" val="20001"/>
                    </a:ext>
                  </a:extLst>
                </a:gridCol>
                <a:gridCol w="1542461">
                  <a:extLst>
                    <a:ext uri="{9D8B030D-6E8A-4147-A177-3AD203B41FA5}">
                      <a16:colId xmlns:a16="http://schemas.microsoft.com/office/drawing/2014/main" val="20002"/>
                    </a:ext>
                  </a:extLst>
                </a:gridCol>
                <a:gridCol w="1542461">
                  <a:extLst>
                    <a:ext uri="{9D8B030D-6E8A-4147-A177-3AD203B41FA5}">
                      <a16:colId xmlns:a16="http://schemas.microsoft.com/office/drawing/2014/main" val="20003"/>
                    </a:ext>
                  </a:extLst>
                </a:gridCol>
                <a:gridCol w="1542461">
                  <a:extLst>
                    <a:ext uri="{9D8B030D-6E8A-4147-A177-3AD203B41FA5}">
                      <a16:colId xmlns:a16="http://schemas.microsoft.com/office/drawing/2014/main" val="20004"/>
                    </a:ext>
                  </a:extLst>
                </a:gridCol>
                <a:gridCol w="1542461">
                  <a:extLst>
                    <a:ext uri="{9D8B030D-6E8A-4147-A177-3AD203B41FA5}">
                      <a16:colId xmlns:a16="http://schemas.microsoft.com/office/drawing/2014/main" val="20005"/>
                    </a:ext>
                  </a:extLst>
                </a:gridCol>
                <a:gridCol w="1501428">
                  <a:extLst>
                    <a:ext uri="{9D8B030D-6E8A-4147-A177-3AD203B41FA5}">
                      <a16:colId xmlns:a16="http://schemas.microsoft.com/office/drawing/2014/main" val="20006"/>
                    </a:ext>
                  </a:extLst>
                </a:gridCol>
                <a:gridCol w="1583495">
                  <a:extLst>
                    <a:ext uri="{9D8B030D-6E8A-4147-A177-3AD203B41FA5}">
                      <a16:colId xmlns:a16="http://schemas.microsoft.com/office/drawing/2014/main" val="20007"/>
                    </a:ext>
                  </a:extLst>
                </a:gridCol>
              </a:tblGrid>
              <a:tr h="857388">
                <a:tc rowSpan="2">
                  <a:txBody>
                    <a:bodyPr/>
                    <a:lstStyle/>
                    <a:p>
                      <a:pPr algn="ctr"/>
                      <a:endParaRPr lang="en-GB" sz="1600" b="1" spc="-150" dirty="0">
                        <a:solidFill>
                          <a:schemeClr val="bg1"/>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B w="12700" cap="flat" cmpd="sng" algn="ctr">
                      <a:noFill/>
                      <a:prstDash val="dash"/>
                      <a:round/>
                      <a:headEnd type="none" w="med" len="med"/>
                      <a:tailEnd type="none" w="med" len="med"/>
                    </a:lnB>
                    <a:solidFill>
                      <a:schemeClr val="tx2"/>
                    </a:solidFill>
                  </a:tcPr>
                </a:tc>
                <a:tc>
                  <a:txBody>
                    <a:bodyPr/>
                    <a:lstStyle/>
                    <a:p>
                      <a:pPr algn="ctr">
                        <a:lnSpc>
                          <a:spcPts val="2000"/>
                        </a:lnSpc>
                      </a:pPr>
                      <a:r>
                        <a:rPr lang="en-GB" sz="2000" b="1" spc="-150" dirty="0">
                          <a:solidFill>
                            <a:schemeClr val="accent6">
                              <a:lumMod val="75000"/>
                            </a:schemeClr>
                          </a:solidFill>
                          <a:latin typeface="Aharoni" pitchFamily="2" charset="-79"/>
                          <a:cs typeface="Aharoni" pitchFamily="2" charset="-79"/>
                        </a:rPr>
                        <a:t>IS</a:t>
                      </a:r>
                      <a:r>
                        <a:rPr lang="en-GB" sz="2800" b="1" spc="-150" dirty="0">
                          <a:solidFill>
                            <a:srgbClr val="C00000"/>
                          </a:solidFill>
                          <a:latin typeface="Aharoni" pitchFamily="2" charset="-79"/>
                          <a:cs typeface="Aharoni" pitchFamily="2" charset="-79"/>
                        </a:rPr>
                        <a:t>?</a:t>
                      </a:r>
                      <a:r>
                        <a:rPr lang="en-GB" sz="2000" b="1" spc="-150" baseline="0" dirty="0">
                          <a:solidFill>
                            <a:schemeClr val="accent6">
                              <a:lumMod val="75000"/>
                            </a:schemeClr>
                          </a:solidFill>
                          <a:latin typeface="Aharoni" pitchFamily="2" charset="-79"/>
                          <a:cs typeface="Aharoni" pitchFamily="2" charset="-79"/>
                        </a:rPr>
                        <a:t> </a:t>
                      </a:r>
                      <a:r>
                        <a:rPr lang="en-GB" sz="2000" b="1" spc="-150" dirty="0">
                          <a:solidFill>
                            <a:schemeClr val="accent6">
                              <a:lumMod val="75000"/>
                            </a:schemeClr>
                          </a:solidFill>
                          <a:latin typeface="Aharoni" pitchFamily="2" charset="-79"/>
                          <a:cs typeface="Aharoni" pitchFamily="2" charset="-79"/>
                        </a:rPr>
                        <a:t>DOES</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lnSpc>
                          <a:spcPts val="2000"/>
                        </a:lnSpc>
                      </a:pPr>
                      <a:r>
                        <a:rPr lang="en-GB" sz="1800" b="1" spc="-150" dirty="0">
                          <a:solidFill>
                            <a:schemeClr val="accent6">
                              <a:lumMod val="75000"/>
                            </a:schemeClr>
                          </a:solidFill>
                          <a:latin typeface="Aharoni" pitchFamily="2" charset="-79"/>
                          <a:cs typeface="Aharoni" pitchFamily="2" charset="-79"/>
                        </a:rPr>
                        <a:t>HAS</a:t>
                      </a:r>
                      <a:r>
                        <a:rPr lang="en-GB" sz="2800" b="1" spc="-150" dirty="0">
                          <a:solidFill>
                            <a:srgbClr val="C00000"/>
                          </a:solidFill>
                          <a:latin typeface="Aharoni" pitchFamily="2" charset="-79"/>
                          <a:cs typeface="Aharoni" pitchFamily="2" charset="-79"/>
                        </a:rPr>
                        <a:t>?</a:t>
                      </a:r>
                      <a:r>
                        <a:rPr lang="en-GB" sz="1800" b="1" spc="-150" dirty="0">
                          <a:solidFill>
                            <a:schemeClr val="accent6">
                              <a:lumMod val="75000"/>
                            </a:schemeClr>
                          </a:solidFill>
                          <a:latin typeface="Aharoni" pitchFamily="2" charset="-79"/>
                          <a:cs typeface="Aharoni" pitchFamily="2" charset="-79"/>
                        </a:rPr>
                        <a:t> DID</a:t>
                      </a:r>
                      <a:r>
                        <a:rPr lang="en-GB" sz="2800" b="1" spc="-150" dirty="0">
                          <a:solidFill>
                            <a:srgbClr val="C00000"/>
                          </a:solidFill>
                          <a:latin typeface="Aharoni" pitchFamily="2" charset="-79"/>
                          <a:cs typeface="Aharoni" pitchFamily="2" charset="-79"/>
                        </a:rPr>
                        <a:t>?</a:t>
                      </a:r>
                      <a:r>
                        <a:rPr lang="en-GB" sz="1800" b="1" spc="-150" dirty="0">
                          <a:solidFill>
                            <a:schemeClr val="accent6">
                              <a:lumMod val="75000"/>
                            </a:schemeClr>
                          </a:solidFill>
                          <a:latin typeface="Aharoni" pitchFamily="2" charset="-79"/>
                          <a:cs typeface="Aharoni" pitchFamily="2" charset="-79"/>
                        </a:rPr>
                        <a:t>  WAS</a:t>
                      </a:r>
                      <a:r>
                        <a:rPr lang="en-GB" sz="2800" b="1" spc="-150" dirty="0">
                          <a:solidFill>
                            <a:srgbClr val="C00000"/>
                          </a:solidFill>
                          <a:latin typeface="Aharoni" pitchFamily="2" charset="-79"/>
                          <a:cs typeface="Aharoni" pitchFamily="2" charset="-79"/>
                        </a:rPr>
                        <a:t>?</a:t>
                      </a:r>
                      <a:endParaRPr lang="en-GB" sz="18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r>
                        <a:rPr lang="en-GB" sz="2000" b="1" spc="-150" dirty="0">
                          <a:solidFill>
                            <a:schemeClr val="accent6">
                              <a:lumMod val="75000"/>
                            </a:schemeClr>
                          </a:solidFill>
                          <a:latin typeface="Aharoni" pitchFamily="2" charset="-79"/>
                          <a:cs typeface="Aharoni" pitchFamily="2" charset="-79"/>
                        </a:rPr>
                        <a:t>CAN</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r>
                        <a:rPr lang="en-GB" sz="2000" b="1" spc="-150" dirty="0">
                          <a:solidFill>
                            <a:schemeClr val="accent6">
                              <a:lumMod val="75000"/>
                            </a:schemeClr>
                          </a:solidFill>
                          <a:latin typeface="Aharoni" pitchFamily="2" charset="-79"/>
                          <a:cs typeface="Aharoni" pitchFamily="2" charset="-79"/>
                        </a:rPr>
                        <a:t>SHOULD</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lnSpc>
                          <a:spcPts val="2000"/>
                        </a:lnSpc>
                        <a:spcBef>
                          <a:spcPts val="0"/>
                        </a:spcBef>
                      </a:pPr>
                      <a:r>
                        <a:rPr lang="en-GB" sz="2000" b="1" spc="-150" dirty="0">
                          <a:solidFill>
                            <a:schemeClr val="accent6">
                              <a:lumMod val="75000"/>
                            </a:schemeClr>
                          </a:solidFill>
                          <a:latin typeface="Aharoni" pitchFamily="2" charset="-79"/>
                          <a:cs typeface="Aharoni" pitchFamily="2" charset="-79"/>
                        </a:rPr>
                        <a:t>WOULD</a:t>
                      </a:r>
                      <a:r>
                        <a:rPr lang="en-GB" sz="2800" b="1" spc="-150" dirty="0">
                          <a:solidFill>
                            <a:srgbClr val="C00000"/>
                          </a:solidFill>
                          <a:latin typeface="Aharoni" pitchFamily="2" charset="-79"/>
                          <a:cs typeface="Aharoni" pitchFamily="2" charset="-79"/>
                        </a:rPr>
                        <a:t>?</a:t>
                      </a:r>
                      <a:r>
                        <a:rPr lang="en-GB" sz="2000" b="1" spc="-150" baseline="0" dirty="0">
                          <a:solidFill>
                            <a:schemeClr val="accent6">
                              <a:lumMod val="75000"/>
                            </a:schemeClr>
                          </a:solidFill>
                          <a:latin typeface="Aharoni" pitchFamily="2" charset="-79"/>
                          <a:cs typeface="Aharoni" pitchFamily="2" charset="-79"/>
                        </a:rPr>
                        <a:t> </a:t>
                      </a:r>
                      <a:r>
                        <a:rPr lang="en-GB" sz="2000" b="1" spc="-150" dirty="0">
                          <a:solidFill>
                            <a:schemeClr val="accent6">
                              <a:lumMod val="75000"/>
                            </a:schemeClr>
                          </a:solidFill>
                          <a:latin typeface="Aharoni" pitchFamily="2" charset="-79"/>
                          <a:cs typeface="Aharoni" pitchFamily="2" charset="-79"/>
                        </a:rPr>
                        <a:t>COULD</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r>
                        <a:rPr lang="en-GB" sz="2000" b="1" spc="-150" dirty="0">
                          <a:solidFill>
                            <a:schemeClr val="accent6">
                              <a:lumMod val="75000"/>
                            </a:schemeClr>
                          </a:solidFill>
                          <a:latin typeface="Aharoni" pitchFamily="2" charset="-79"/>
                          <a:cs typeface="Aharoni" pitchFamily="2" charset="-79"/>
                        </a:rPr>
                        <a:t>WILL</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B w="12700" cap="flat" cmpd="sng" algn="ctr">
                      <a:noFill/>
                      <a:prstDash val="dash"/>
                      <a:round/>
                      <a:headEnd type="none" w="med" len="med"/>
                      <a:tailEnd type="none" w="med" len="med"/>
                    </a:lnB>
                  </a:tcPr>
                </a:tc>
                <a:tc>
                  <a:txBody>
                    <a:bodyPr/>
                    <a:lstStyle/>
                    <a:p>
                      <a:pPr algn="ctr"/>
                      <a:r>
                        <a:rPr lang="en-GB" sz="2000" b="1" spc="-150" dirty="0">
                          <a:solidFill>
                            <a:schemeClr val="accent6">
                              <a:lumMod val="75000"/>
                            </a:schemeClr>
                          </a:solidFill>
                          <a:latin typeface="Aharoni" pitchFamily="2" charset="-79"/>
                          <a:cs typeface="Aharoni" pitchFamily="2" charset="-79"/>
                        </a:rPr>
                        <a:t>MIGHT</a:t>
                      </a:r>
                      <a:r>
                        <a:rPr lang="en-GB" sz="2800" b="1" spc="-150" dirty="0">
                          <a:solidFill>
                            <a:srgbClr val="C00000"/>
                          </a:solidFill>
                          <a:latin typeface="Aharoni" pitchFamily="2" charset="-79"/>
                          <a:cs typeface="Aharoni" pitchFamily="2" charset="-79"/>
                        </a:rPr>
                        <a:t>?</a:t>
                      </a:r>
                      <a:r>
                        <a:rPr lang="en-GB" sz="2000" b="1" spc="-150" dirty="0">
                          <a:latin typeface="Aharoni" pitchFamily="2" charset="-79"/>
                          <a:cs typeface="Aharoni" pitchFamily="2" charset="-79"/>
                        </a:rPr>
                        <a:t> </a:t>
                      </a:r>
                      <a:endParaRPr lang="en-GB" sz="1200" dirty="0">
                        <a:solidFill>
                          <a:schemeClr val="bg1">
                            <a:lumMod val="65000"/>
                          </a:schemeClr>
                        </a:solidFill>
                        <a:latin typeface="Aharoni" pitchFamily="2" charset="-79"/>
                        <a:cs typeface="Aharoni" pitchFamily="2" charset="-79"/>
                      </a:endParaRPr>
                    </a:p>
                  </a:txBody>
                  <a:tcPr marL="48000" marR="48000" marT="0" marB="0" anchor="b">
                    <a:lnB w="12700" cap="flat" cmpd="sng" algn="ctr">
                      <a:noFill/>
                      <a:prstDash val="dash"/>
                      <a:round/>
                      <a:headEnd type="none" w="med" len="med"/>
                      <a:tailEnd type="none" w="med" len="med"/>
                    </a:lnB>
                  </a:tcPr>
                </a:tc>
                <a:extLst>
                  <a:ext uri="{0D108BD9-81ED-4DB2-BD59-A6C34878D82A}">
                    <a16:rowId xmlns:a16="http://schemas.microsoft.com/office/drawing/2014/main" val="10000"/>
                  </a:ext>
                </a:extLst>
              </a:tr>
              <a:tr h="274203">
                <a:tc vMerge="1">
                  <a:txBody>
                    <a:bodyPr/>
                    <a:lstStyle/>
                    <a:p>
                      <a:endParaRPr lang="en-GB"/>
                    </a:p>
                  </a:txBody>
                  <a:tcPr/>
                </a:tc>
                <a:tc>
                  <a:txBody>
                    <a:bodyPr/>
                    <a:lstStyle/>
                    <a:p>
                      <a:pPr algn="ctr"/>
                      <a:r>
                        <a:rPr lang="en-GB" sz="1200" dirty="0">
                          <a:ln>
                            <a:noFill/>
                          </a:ln>
                          <a:solidFill>
                            <a:schemeClr val="bg1">
                              <a:lumMod val="65000"/>
                            </a:schemeClr>
                          </a:solidFill>
                          <a:latin typeface="Aharoni" pitchFamily="2" charset="-79"/>
                          <a:cs typeface="Aharoni" pitchFamily="2" charset="-79"/>
                        </a:rPr>
                        <a:t>PRESENT</a:t>
                      </a:r>
                    </a:p>
                  </a:txBody>
                  <a:tcPr marL="48000" marR="48000" marT="0" marB="0">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PAST</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POSSIBILITY</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OPINION</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PROBABILITY</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PREDICTION</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IMAGINATION</a:t>
                      </a:r>
                    </a:p>
                  </a:txBody>
                  <a:tcPr marL="48000" marR="48000" marT="0" marB="0">
                    <a:lnL w="12700" cap="flat" cmpd="sng" algn="ctr">
                      <a:solidFill>
                        <a:schemeClr val="bg1">
                          <a:lumMod val="65000"/>
                        </a:schemeClr>
                      </a:solidFill>
                      <a:prstDash val="dash"/>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extLst>
                  <a:ext uri="{0D108BD9-81ED-4DB2-BD59-A6C34878D82A}">
                    <a16:rowId xmlns:a16="http://schemas.microsoft.com/office/drawing/2014/main" val="10001"/>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WHAT</a:t>
                      </a:r>
                      <a:r>
                        <a:rPr lang="en-GB" sz="2800" b="1" spc="-150" dirty="0">
                          <a:solidFill>
                            <a:schemeClr val="accent6"/>
                          </a:solidFill>
                          <a:latin typeface="Aharoni" pitchFamily="2" charset="-79"/>
                          <a:cs typeface="Aharoni" pitchFamily="2" charset="-79"/>
                        </a:rPr>
                        <a:t>?</a:t>
                      </a:r>
                      <a:endParaRPr lang="en-GB" sz="2000" b="1" spc="-150" dirty="0">
                        <a:solidFill>
                          <a:schemeClr val="accent6"/>
                        </a:solidFill>
                        <a:latin typeface="Aharoni" pitchFamily="2" charset="-79"/>
                        <a:cs typeface="Aharoni" pitchFamily="2" charset="-79"/>
                      </a:endParaRPr>
                    </a:p>
                    <a:p>
                      <a:pPr algn="r">
                        <a:lnSpc>
                          <a:spcPts val="1600"/>
                        </a:lnSpc>
                      </a:pPr>
                      <a:r>
                        <a:rPr lang="en-GB" sz="1400" dirty="0">
                          <a:solidFill>
                            <a:schemeClr val="bg1">
                              <a:lumMod val="65000"/>
                            </a:schemeClr>
                          </a:solidFill>
                          <a:latin typeface="Aharoni" pitchFamily="2" charset="-79"/>
                          <a:cs typeface="Aharoni" pitchFamily="2" charset="-79"/>
                        </a:rPr>
                        <a:t>EVENT</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T w="12700" cap="flat" cmpd="sng" algn="ctr">
                      <a:no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extLst>
                  <a:ext uri="{0D108BD9-81ED-4DB2-BD59-A6C34878D82A}">
                    <a16:rowId xmlns:a16="http://schemas.microsoft.com/office/drawing/2014/main" val="10002"/>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WHERE</a:t>
                      </a:r>
                      <a:r>
                        <a:rPr lang="en-GB" sz="2800" b="1" spc="-150" dirty="0">
                          <a:solidFill>
                            <a:schemeClr val="accent6"/>
                          </a:solidFill>
                          <a:latin typeface="Aharoni" pitchFamily="2" charset="-79"/>
                          <a:cs typeface="Aharoni" pitchFamily="2" charset="-79"/>
                        </a:rPr>
                        <a:t>?</a:t>
                      </a:r>
                      <a:r>
                        <a:rPr lang="en-GB" sz="1400" spc="-150" dirty="0">
                          <a:latin typeface="Aharoni" pitchFamily="2" charset="-79"/>
                          <a:cs typeface="Aharoni" pitchFamily="2" charset="-79"/>
                        </a:rPr>
                        <a:t> </a:t>
                      </a:r>
                    </a:p>
                    <a:p>
                      <a:pPr algn="r">
                        <a:lnSpc>
                          <a:spcPts val="1600"/>
                        </a:lnSpc>
                      </a:pPr>
                      <a:r>
                        <a:rPr lang="en-GB" sz="1400" dirty="0">
                          <a:solidFill>
                            <a:schemeClr val="bg1">
                              <a:lumMod val="65000"/>
                            </a:schemeClr>
                          </a:solidFill>
                          <a:latin typeface="Aharoni" pitchFamily="2" charset="-79"/>
                          <a:cs typeface="Aharoni" pitchFamily="2" charset="-79"/>
                        </a:rPr>
                        <a:t>PLACE</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extLst>
                  <a:ext uri="{0D108BD9-81ED-4DB2-BD59-A6C34878D82A}">
                    <a16:rowId xmlns:a16="http://schemas.microsoft.com/office/drawing/2014/main" val="10003"/>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WHEN</a:t>
                      </a:r>
                      <a:r>
                        <a:rPr lang="en-GB" sz="2800" b="1" spc="-150" dirty="0">
                          <a:solidFill>
                            <a:schemeClr val="accent6"/>
                          </a:solidFill>
                          <a:latin typeface="Aharoni" pitchFamily="2" charset="-79"/>
                          <a:cs typeface="Aharoni" pitchFamily="2" charset="-79"/>
                        </a:rPr>
                        <a:t>?</a:t>
                      </a:r>
                      <a:r>
                        <a:rPr lang="en-GB" sz="2000" spc="-150" dirty="0">
                          <a:latin typeface="Aharoni" pitchFamily="2" charset="-79"/>
                          <a:cs typeface="Aharoni" pitchFamily="2" charset="-79"/>
                        </a:rPr>
                        <a:t> </a:t>
                      </a:r>
                    </a:p>
                    <a:p>
                      <a:pPr algn="r">
                        <a:lnSpc>
                          <a:spcPts val="1600"/>
                        </a:lnSpc>
                      </a:pPr>
                      <a:r>
                        <a:rPr lang="en-GB" sz="1400" dirty="0">
                          <a:solidFill>
                            <a:schemeClr val="bg1">
                              <a:lumMod val="65000"/>
                            </a:schemeClr>
                          </a:solidFill>
                          <a:latin typeface="Aharoni" pitchFamily="2" charset="-79"/>
                          <a:cs typeface="Aharoni" pitchFamily="2" charset="-79"/>
                        </a:rPr>
                        <a:t>TIME</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extLst>
                  <a:ext uri="{0D108BD9-81ED-4DB2-BD59-A6C34878D82A}">
                    <a16:rowId xmlns:a16="http://schemas.microsoft.com/office/drawing/2014/main" val="10004"/>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WHICH</a:t>
                      </a:r>
                      <a:r>
                        <a:rPr lang="en-GB" sz="2800" b="1" spc="-150" dirty="0">
                          <a:solidFill>
                            <a:schemeClr val="accent6"/>
                          </a:solidFill>
                          <a:latin typeface="Aharoni" pitchFamily="2" charset="-79"/>
                          <a:cs typeface="Aharoni" pitchFamily="2" charset="-79"/>
                        </a:rPr>
                        <a:t>?</a:t>
                      </a:r>
                      <a:endParaRPr lang="en-GB" sz="2000" b="1" spc="-150" dirty="0">
                        <a:solidFill>
                          <a:schemeClr val="accent6"/>
                        </a:solidFill>
                        <a:latin typeface="Aharoni" pitchFamily="2" charset="-79"/>
                        <a:cs typeface="Aharoni" pitchFamily="2" charset="-79"/>
                      </a:endParaRPr>
                    </a:p>
                    <a:p>
                      <a:pPr algn="r">
                        <a:lnSpc>
                          <a:spcPts val="1600"/>
                        </a:lnSpc>
                      </a:pPr>
                      <a:r>
                        <a:rPr lang="en-GB" sz="1400" dirty="0">
                          <a:solidFill>
                            <a:schemeClr val="bg1">
                              <a:lumMod val="65000"/>
                            </a:schemeClr>
                          </a:solidFill>
                          <a:latin typeface="Aharoni" pitchFamily="2" charset="-79"/>
                          <a:cs typeface="Aharoni" pitchFamily="2" charset="-79"/>
                        </a:rPr>
                        <a:t>CHOICE</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extLst>
                  <a:ext uri="{0D108BD9-81ED-4DB2-BD59-A6C34878D82A}">
                    <a16:rowId xmlns:a16="http://schemas.microsoft.com/office/drawing/2014/main" val="10005"/>
                  </a:ext>
                </a:extLst>
              </a:tr>
              <a:tr h="820630">
                <a:tc>
                  <a:txBody>
                    <a:bodyPr/>
                    <a:lstStyle/>
                    <a:p>
                      <a:pPr algn="r">
                        <a:lnSpc>
                          <a:spcPts val="1600"/>
                        </a:lnSpc>
                      </a:pPr>
                      <a:r>
                        <a:rPr lang="en-GB" sz="2000" b="1" strike="noStrike" spc="-150" dirty="0">
                          <a:solidFill>
                            <a:srgbClr val="C00000"/>
                          </a:solidFill>
                          <a:latin typeface="Aharoni" pitchFamily="2" charset="-79"/>
                          <a:cs typeface="Aharoni" pitchFamily="2" charset="-79"/>
                        </a:rPr>
                        <a:t>WHO</a:t>
                      </a:r>
                      <a:r>
                        <a:rPr lang="en-GB" sz="2800" b="1" strike="noStrike" spc="-150" dirty="0">
                          <a:solidFill>
                            <a:schemeClr val="accent6"/>
                          </a:solidFill>
                          <a:latin typeface="Aharoni" pitchFamily="2" charset="-79"/>
                          <a:cs typeface="Aharoni" pitchFamily="2" charset="-79"/>
                        </a:rPr>
                        <a:t>?</a:t>
                      </a:r>
                      <a:endParaRPr lang="en-GB" sz="2000" b="1" strike="noStrike" spc="-150" dirty="0">
                        <a:solidFill>
                          <a:schemeClr val="accent6"/>
                        </a:solidFill>
                        <a:latin typeface="Aharoni" pitchFamily="2" charset="-79"/>
                        <a:cs typeface="Aharoni" pitchFamily="2" charset="-79"/>
                      </a:endParaRPr>
                    </a:p>
                    <a:p>
                      <a:pPr algn="r">
                        <a:lnSpc>
                          <a:spcPts val="1600"/>
                        </a:lnSpc>
                      </a:pPr>
                      <a:r>
                        <a:rPr lang="en-GB" sz="1400" dirty="0">
                          <a:solidFill>
                            <a:schemeClr val="bg1">
                              <a:lumMod val="65000"/>
                            </a:schemeClr>
                          </a:solidFill>
                          <a:latin typeface="Aharoni" pitchFamily="2" charset="-79"/>
                          <a:cs typeface="Aharoni" pitchFamily="2" charset="-79"/>
                        </a:rPr>
                        <a:t>PERSON</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extLst>
                  <a:ext uri="{0D108BD9-81ED-4DB2-BD59-A6C34878D82A}">
                    <a16:rowId xmlns:a16="http://schemas.microsoft.com/office/drawing/2014/main" val="10006"/>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WHY</a:t>
                      </a:r>
                      <a:r>
                        <a:rPr lang="en-GB" sz="2800" b="1" spc="-150" dirty="0">
                          <a:solidFill>
                            <a:schemeClr val="accent6"/>
                          </a:solidFill>
                          <a:latin typeface="Aharoni" pitchFamily="2" charset="-79"/>
                          <a:cs typeface="Aharoni" pitchFamily="2" charset="-79"/>
                        </a:rPr>
                        <a:t>?</a:t>
                      </a:r>
                      <a:endParaRPr lang="en-GB" sz="2000" b="1" spc="-150" dirty="0">
                        <a:solidFill>
                          <a:schemeClr val="accent6"/>
                        </a:solidFill>
                        <a:latin typeface="Aharoni" pitchFamily="2" charset="-79"/>
                        <a:cs typeface="Aharoni" pitchFamily="2" charset="-79"/>
                      </a:endParaRPr>
                    </a:p>
                    <a:p>
                      <a:pPr algn="r">
                        <a:lnSpc>
                          <a:spcPts val="1600"/>
                        </a:lnSpc>
                      </a:pPr>
                      <a:r>
                        <a:rPr lang="en-GB" sz="1400" dirty="0">
                          <a:solidFill>
                            <a:schemeClr val="bg1">
                              <a:lumMod val="65000"/>
                            </a:schemeClr>
                          </a:solidFill>
                          <a:latin typeface="Aharoni" pitchFamily="2" charset="-79"/>
                          <a:cs typeface="Aharoni" pitchFamily="2" charset="-79"/>
                        </a:rPr>
                        <a:t>REASON</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lnB w="12700" cap="flat" cmpd="sng" algn="ctr">
                      <a:solidFill>
                        <a:schemeClr val="bg1">
                          <a:lumMod val="65000"/>
                        </a:schemeClr>
                      </a:solidFill>
                      <a:prstDash val="dash"/>
                      <a:round/>
                      <a:headEnd type="none" w="med" len="med"/>
                      <a:tailEnd type="none" w="med" len="med"/>
                    </a:lnB>
                  </a:tcPr>
                </a:tc>
                <a:extLst>
                  <a:ext uri="{0D108BD9-81ED-4DB2-BD59-A6C34878D82A}">
                    <a16:rowId xmlns:a16="http://schemas.microsoft.com/office/drawing/2014/main" val="10007"/>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HOW</a:t>
                      </a:r>
                      <a:r>
                        <a:rPr lang="en-GB" sz="2800" b="1" spc="-150" dirty="0">
                          <a:solidFill>
                            <a:schemeClr val="accent6"/>
                          </a:solidFill>
                          <a:latin typeface="Aharoni" pitchFamily="2" charset="-79"/>
                          <a:cs typeface="Aharoni" pitchFamily="2" charset="-79"/>
                        </a:rPr>
                        <a:t>?</a:t>
                      </a:r>
                      <a:r>
                        <a:rPr lang="en-GB" sz="2000" spc="-150" baseline="0" dirty="0">
                          <a:latin typeface="Aharoni" pitchFamily="2" charset="-79"/>
                          <a:cs typeface="Aharoni" pitchFamily="2" charset="-79"/>
                        </a:rPr>
                        <a:t> </a:t>
                      </a:r>
                    </a:p>
                    <a:p>
                      <a:pPr algn="r">
                        <a:lnSpc>
                          <a:spcPts val="1600"/>
                        </a:lnSpc>
                      </a:pPr>
                      <a:r>
                        <a:rPr lang="en-GB" sz="1400" baseline="0" dirty="0">
                          <a:solidFill>
                            <a:schemeClr val="bg1">
                              <a:lumMod val="65000"/>
                            </a:schemeClr>
                          </a:solidFill>
                          <a:latin typeface="Aharoni" pitchFamily="2" charset="-79"/>
                          <a:cs typeface="Aharoni" pitchFamily="2" charset="-79"/>
                        </a:rPr>
                        <a:t>MEANING</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solidFill>
                        <a:schemeClr val="bg1">
                          <a:lumMod val="65000"/>
                        </a:schemeClr>
                      </a:solidFill>
                      <a:prstDash val="dash"/>
                      <a:round/>
                      <a:headEnd type="none" w="med" len="med"/>
                      <a:tailEnd type="none" w="med" len="med"/>
                    </a:lnT>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solidFill>
                        <a:schemeClr val="bg1">
                          <a:lumMod val="65000"/>
                        </a:schemeClr>
                      </a:solidFill>
                      <a:prstDash val="dash"/>
                      <a:round/>
                      <a:headEnd type="none" w="med" len="med"/>
                      <a:tailEnd type="none" w="med" len="med"/>
                    </a:lnL>
                    <a:lnT w="12700" cap="flat" cmpd="sng" algn="ctr">
                      <a:solidFill>
                        <a:schemeClr val="bg1">
                          <a:lumMod val="65000"/>
                        </a:schemeClr>
                      </a:solidFill>
                      <a:prstDash val="dash"/>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11" name="TextBox 10"/>
          <p:cNvSpPr txBox="1"/>
          <p:nvPr userDrawn="1"/>
        </p:nvSpPr>
        <p:spPr>
          <a:xfrm rot="19030562">
            <a:off x="-102210" y="234986"/>
            <a:ext cx="1617972" cy="646331"/>
          </a:xfrm>
          <a:prstGeom prst="rect">
            <a:avLst/>
          </a:prstGeom>
          <a:noFill/>
        </p:spPr>
        <p:txBody>
          <a:bodyPr wrap="square" rtlCol="0">
            <a:spAutoFit/>
          </a:bodyPr>
          <a:lstStyle/>
          <a:p>
            <a:pPr algn="ctr"/>
            <a:r>
              <a:rPr lang="en-GB" sz="1800" b="1" spc="-150" dirty="0">
                <a:ln w="12700">
                  <a:noFill/>
                </a:ln>
                <a:solidFill>
                  <a:schemeClr val="bg1"/>
                </a:solidFill>
                <a:latin typeface="Aharoni" pitchFamily="2" charset="-79"/>
                <a:cs typeface="Aharoni" pitchFamily="2" charset="-79"/>
              </a:rPr>
              <a:t>QUESTION MATRIX</a:t>
            </a:r>
          </a:p>
        </p:txBody>
      </p:sp>
      <p:sp>
        <p:nvSpPr>
          <p:cNvPr id="12" name="TextBox 11"/>
          <p:cNvSpPr txBox="1"/>
          <p:nvPr userDrawn="1"/>
        </p:nvSpPr>
        <p:spPr>
          <a:xfrm>
            <a:off x="9260807" y="-17755"/>
            <a:ext cx="2234907" cy="400110"/>
          </a:xfrm>
          <a:prstGeom prst="rect">
            <a:avLst/>
          </a:prstGeom>
          <a:noFill/>
        </p:spPr>
        <p:txBody>
          <a:bodyPr wrap="none" rtlCol="0">
            <a:spAutoFit/>
          </a:bodyPr>
          <a:lstStyle/>
          <a:p>
            <a:r>
              <a:rPr lang="en-GB" sz="2000" spc="-150" dirty="0">
                <a:solidFill>
                  <a:schemeClr val="tx2"/>
                </a:solidFill>
                <a:effectLst>
                  <a:reflection blurRad="6350" stA="55000" endA="300" endPos="45500" dir="5400000" sy="-100000" algn="bl" rotWithShape="0"/>
                </a:effectLst>
                <a:latin typeface="Aharoni" pitchFamily="2" charset="-79"/>
                <a:cs typeface="Aharoni" pitchFamily="2" charset="-79"/>
              </a:rPr>
              <a:t>A</a:t>
            </a:r>
            <a:r>
              <a:rPr lang="en-GB" sz="1800" spc="-150" dirty="0">
                <a:solidFill>
                  <a:schemeClr val="tx2"/>
                </a:solidFill>
                <a:latin typeface="Aharoni" pitchFamily="2" charset="-79"/>
                <a:cs typeface="Aharoni" pitchFamily="2" charset="-79"/>
              </a:rPr>
              <a:t>sk better questions…</a:t>
            </a:r>
            <a:endParaRPr lang="en-GB" sz="2400" spc="-150" dirty="0">
              <a:solidFill>
                <a:schemeClr val="tx2"/>
              </a:solidFill>
              <a:latin typeface="Aharoni" pitchFamily="2" charset="-79"/>
              <a:cs typeface="Aharoni" pitchFamily="2" charset="-79"/>
            </a:endParaRPr>
          </a:p>
        </p:txBody>
      </p:sp>
    </p:spTree>
    <p:extLst>
      <p:ext uri="{BB962C8B-B14F-4D97-AF65-F5344CB8AC3E}">
        <p14:creationId xmlns:p14="http://schemas.microsoft.com/office/powerpoint/2010/main" val="1911220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 Matrix for photos">
    <p:spTree>
      <p:nvGrpSpPr>
        <p:cNvPr id="1" name=""/>
        <p:cNvGrpSpPr/>
        <p:nvPr/>
      </p:nvGrpSpPr>
      <p:grpSpPr>
        <a:xfrm>
          <a:off x="0" y="0"/>
          <a:ext cx="0" cy="0"/>
          <a:chOff x="0" y="0"/>
          <a:chExt cx="0" cy="0"/>
        </a:xfrm>
      </p:grpSpPr>
      <p:graphicFrame>
        <p:nvGraphicFramePr>
          <p:cNvPr id="10" name="Table 9"/>
          <p:cNvGraphicFramePr>
            <a:graphicFrameLocks noGrp="1"/>
          </p:cNvGraphicFramePr>
          <p:nvPr userDrawn="1"/>
        </p:nvGraphicFramePr>
        <p:xfrm>
          <a:off x="4" y="2"/>
          <a:ext cx="12191993" cy="6876001"/>
        </p:xfrm>
        <a:graphic>
          <a:graphicData uri="http://schemas.openxmlformats.org/drawingml/2006/table">
            <a:tbl>
              <a:tblPr firstRow="1" bandRow="1">
                <a:tableStyleId>{2D5ABB26-0587-4C30-8999-92F81FD0307C}</a:tableStyleId>
              </a:tblPr>
              <a:tblGrid>
                <a:gridCol w="1394764">
                  <a:extLst>
                    <a:ext uri="{9D8B030D-6E8A-4147-A177-3AD203B41FA5}">
                      <a16:colId xmlns:a16="http://schemas.microsoft.com/office/drawing/2014/main" val="20000"/>
                    </a:ext>
                  </a:extLst>
                </a:gridCol>
                <a:gridCol w="1542461">
                  <a:extLst>
                    <a:ext uri="{9D8B030D-6E8A-4147-A177-3AD203B41FA5}">
                      <a16:colId xmlns:a16="http://schemas.microsoft.com/office/drawing/2014/main" val="20001"/>
                    </a:ext>
                  </a:extLst>
                </a:gridCol>
                <a:gridCol w="1542461">
                  <a:extLst>
                    <a:ext uri="{9D8B030D-6E8A-4147-A177-3AD203B41FA5}">
                      <a16:colId xmlns:a16="http://schemas.microsoft.com/office/drawing/2014/main" val="20002"/>
                    </a:ext>
                  </a:extLst>
                </a:gridCol>
                <a:gridCol w="1542461">
                  <a:extLst>
                    <a:ext uri="{9D8B030D-6E8A-4147-A177-3AD203B41FA5}">
                      <a16:colId xmlns:a16="http://schemas.microsoft.com/office/drawing/2014/main" val="20003"/>
                    </a:ext>
                  </a:extLst>
                </a:gridCol>
                <a:gridCol w="1542461">
                  <a:extLst>
                    <a:ext uri="{9D8B030D-6E8A-4147-A177-3AD203B41FA5}">
                      <a16:colId xmlns:a16="http://schemas.microsoft.com/office/drawing/2014/main" val="20004"/>
                    </a:ext>
                  </a:extLst>
                </a:gridCol>
                <a:gridCol w="1542461">
                  <a:extLst>
                    <a:ext uri="{9D8B030D-6E8A-4147-A177-3AD203B41FA5}">
                      <a16:colId xmlns:a16="http://schemas.microsoft.com/office/drawing/2014/main" val="20005"/>
                    </a:ext>
                  </a:extLst>
                </a:gridCol>
                <a:gridCol w="1501428">
                  <a:extLst>
                    <a:ext uri="{9D8B030D-6E8A-4147-A177-3AD203B41FA5}">
                      <a16:colId xmlns:a16="http://schemas.microsoft.com/office/drawing/2014/main" val="20006"/>
                    </a:ext>
                  </a:extLst>
                </a:gridCol>
                <a:gridCol w="1583495">
                  <a:extLst>
                    <a:ext uri="{9D8B030D-6E8A-4147-A177-3AD203B41FA5}">
                      <a16:colId xmlns:a16="http://schemas.microsoft.com/office/drawing/2014/main" val="20007"/>
                    </a:ext>
                  </a:extLst>
                </a:gridCol>
              </a:tblGrid>
              <a:tr h="857388">
                <a:tc rowSpan="2">
                  <a:txBody>
                    <a:bodyPr/>
                    <a:lstStyle/>
                    <a:p>
                      <a:pPr algn="ctr"/>
                      <a:endParaRPr lang="en-GB" sz="1600" b="1" spc="-150" dirty="0">
                        <a:solidFill>
                          <a:schemeClr val="bg1"/>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B w="12700" cap="flat" cmpd="sng" algn="ctr">
                      <a:noFill/>
                      <a:prstDash val="dash"/>
                      <a:round/>
                      <a:headEnd type="none" w="med" len="med"/>
                      <a:tailEnd type="none" w="med" len="med"/>
                    </a:lnB>
                    <a:solidFill>
                      <a:schemeClr val="tx2"/>
                    </a:solidFill>
                  </a:tcPr>
                </a:tc>
                <a:tc>
                  <a:txBody>
                    <a:bodyPr/>
                    <a:lstStyle/>
                    <a:p>
                      <a:pPr algn="ctr">
                        <a:lnSpc>
                          <a:spcPts val="2000"/>
                        </a:lnSpc>
                      </a:pPr>
                      <a:r>
                        <a:rPr lang="en-GB" sz="2000" b="1" spc="-150" dirty="0">
                          <a:solidFill>
                            <a:schemeClr val="accent6">
                              <a:lumMod val="75000"/>
                            </a:schemeClr>
                          </a:solidFill>
                          <a:latin typeface="Aharoni" pitchFamily="2" charset="-79"/>
                          <a:cs typeface="Aharoni" pitchFamily="2" charset="-79"/>
                        </a:rPr>
                        <a:t>IS</a:t>
                      </a:r>
                      <a:r>
                        <a:rPr lang="en-GB" sz="2800" b="1" spc="-150" dirty="0">
                          <a:solidFill>
                            <a:srgbClr val="C00000"/>
                          </a:solidFill>
                          <a:latin typeface="Aharoni" pitchFamily="2" charset="-79"/>
                          <a:cs typeface="Aharoni" pitchFamily="2" charset="-79"/>
                        </a:rPr>
                        <a:t>?</a:t>
                      </a:r>
                      <a:r>
                        <a:rPr lang="en-GB" sz="2000" b="1" spc="-150" baseline="0" dirty="0">
                          <a:solidFill>
                            <a:schemeClr val="accent6">
                              <a:lumMod val="75000"/>
                            </a:schemeClr>
                          </a:solidFill>
                          <a:latin typeface="Aharoni" pitchFamily="2" charset="-79"/>
                          <a:cs typeface="Aharoni" pitchFamily="2" charset="-79"/>
                        </a:rPr>
                        <a:t> </a:t>
                      </a:r>
                      <a:r>
                        <a:rPr lang="en-GB" sz="2000" b="1" spc="-150" dirty="0">
                          <a:solidFill>
                            <a:schemeClr val="accent6">
                              <a:lumMod val="75000"/>
                            </a:schemeClr>
                          </a:solidFill>
                          <a:latin typeface="Aharoni" pitchFamily="2" charset="-79"/>
                          <a:cs typeface="Aharoni" pitchFamily="2" charset="-79"/>
                        </a:rPr>
                        <a:t>DOES</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lnSpc>
                          <a:spcPts val="2000"/>
                        </a:lnSpc>
                      </a:pPr>
                      <a:r>
                        <a:rPr lang="en-GB" sz="1800" b="1" spc="-150" dirty="0">
                          <a:solidFill>
                            <a:schemeClr val="accent6">
                              <a:lumMod val="75000"/>
                            </a:schemeClr>
                          </a:solidFill>
                          <a:latin typeface="Aharoni" pitchFamily="2" charset="-79"/>
                          <a:cs typeface="Aharoni" pitchFamily="2" charset="-79"/>
                        </a:rPr>
                        <a:t>HAS</a:t>
                      </a:r>
                      <a:r>
                        <a:rPr lang="en-GB" sz="2800" b="1" spc="-150" dirty="0">
                          <a:solidFill>
                            <a:srgbClr val="C00000"/>
                          </a:solidFill>
                          <a:latin typeface="Aharoni" pitchFamily="2" charset="-79"/>
                          <a:cs typeface="Aharoni" pitchFamily="2" charset="-79"/>
                        </a:rPr>
                        <a:t>?</a:t>
                      </a:r>
                      <a:r>
                        <a:rPr lang="en-GB" sz="1800" b="1" spc="-150" dirty="0">
                          <a:solidFill>
                            <a:schemeClr val="accent6">
                              <a:lumMod val="75000"/>
                            </a:schemeClr>
                          </a:solidFill>
                          <a:latin typeface="Aharoni" pitchFamily="2" charset="-79"/>
                          <a:cs typeface="Aharoni" pitchFamily="2" charset="-79"/>
                        </a:rPr>
                        <a:t> DID</a:t>
                      </a:r>
                      <a:r>
                        <a:rPr lang="en-GB" sz="2800" b="1" spc="-150" dirty="0">
                          <a:solidFill>
                            <a:srgbClr val="C00000"/>
                          </a:solidFill>
                          <a:latin typeface="Aharoni" pitchFamily="2" charset="-79"/>
                          <a:cs typeface="Aharoni" pitchFamily="2" charset="-79"/>
                        </a:rPr>
                        <a:t>?</a:t>
                      </a:r>
                      <a:r>
                        <a:rPr lang="en-GB" sz="1800" b="1" spc="-150" dirty="0">
                          <a:solidFill>
                            <a:schemeClr val="accent6">
                              <a:lumMod val="75000"/>
                            </a:schemeClr>
                          </a:solidFill>
                          <a:latin typeface="Aharoni" pitchFamily="2" charset="-79"/>
                          <a:cs typeface="Aharoni" pitchFamily="2" charset="-79"/>
                        </a:rPr>
                        <a:t>  WAS</a:t>
                      </a:r>
                      <a:r>
                        <a:rPr lang="en-GB" sz="2800" b="1" spc="-150" dirty="0">
                          <a:solidFill>
                            <a:srgbClr val="C00000"/>
                          </a:solidFill>
                          <a:latin typeface="Aharoni" pitchFamily="2" charset="-79"/>
                          <a:cs typeface="Aharoni" pitchFamily="2" charset="-79"/>
                        </a:rPr>
                        <a:t>?</a:t>
                      </a:r>
                      <a:endParaRPr lang="en-GB" sz="18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r>
                        <a:rPr lang="en-GB" sz="2000" b="1" spc="-150" dirty="0">
                          <a:solidFill>
                            <a:schemeClr val="accent6">
                              <a:lumMod val="75000"/>
                            </a:schemeClr>
                          </a:solidFill>
                          <a:latin typeface="Aharoni" pitchFamily="2" charset="-79"/>
                          <a:cs typeface="Aharoni" pitchFamily="2" charset="-79"/>
                        </a:rPr>
                        <a:t>CAN</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r>
                        <a:rPr lang="en-GB" sz="2000" b="1" spc="-150" dirty="0">
                          <a:solidFill>
                            <a:schemeClr val="accent6">
                              <a:lumMod val="75000"/>
                            </a:schemeClr>
                          </a:solidFill>
                          <a:latin typeface="Aharoni" pitchFamily="2" charset="-79"/>
                          <a:cs typeface="Aharoni" pitchFamily="2" charset="-79"/>
                        </a:rPr>
                        <a:t>SHOULD</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lnSpc>
                          <a:spcPts val="2000"/>
                        </a:lnSpc>
                        <a:spcBef>
                          <a:spcPts val="0"/>
                        </a:spcBef>
                      </a:pPr>
                      <a:r>
                        <a:rPr lang="en-GB" sz="2000" b="1" spc="-150" dirty="0">
                          <a:solidFill>
                            <a:schemeClr val="accent6">
                              <a:lumMod val="75000"/>
                            </a:schemeClr>
                          </a:solidFill>
                          <a:latin typeface="Aharoni" pitchFamily="2" charset="-79"/>
                          <a:cs typeface="Aharoni" pitchFamily="2" charset="-79"/>
                        </a:rPr>
                        <a:t>WOULD</a:t>
                      </a:r>
                      <a:r>
                        <a:rPr lang="en-GB" sz="2800" b="1" spc="-150" dirty="0">
                          <a:solidFill>
                            <a:srgbClr val="C00000"/>
                          </a:solidFill>
                          <a:latin typeface="Aharoni" pitchFamily="2" charset="-79"/>
                          <a:cs typeface="Aharoni" pitchFamily="2" charset="-79"/>
                        </a:rPr>
                        <a:t>?</a:t>
                      </a:r>
                      <a:r>
                        <a:rPr lang="en-GB" sz="2000" b="1" spc="-150" baseline="0" dirty="0">
                          <a:solidFill>
                            <a:schemeClr val="accent6">
                              <a:lumMod val="75000"/>
                            </a:schemeClr>
                          </a:solidFill>
                          <a:latin typeface="Aharoni" pitchFamily="2" charset="-79"/>
                          <a:cs typeface="Aharoni" pitchFamily="2" charset="-79"/>
                        </a:rPr>
                        <a:t> </a:t>
                      </a:r>
                      <a:r>
                        <a:rPr lang="en-GB" sz="2000" b="1" spc="-150" dirty="0">
                          <a:solidFill>
                            <a:schemeClr val="accent6">
                              <a:lumMod val="75000"/>
                            </a:schemeClr>
                          </a:solidFill>
                          <a:latin typeface="Aharoni" pitchFamily="2" charset="-79"/>
                          <a:cs typeface="Aharoni" pitchFamily="2" charset="-79"/>
                        </a:rPr>
                        <a:t>COULD</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R w="12700" cap="flat" cmpd="sng" algn="ctr">
                      <a:noFill/>
                      <a:prstDash val="dash"/>
                      <a:round/>
                      <a:headEnd type="none" w="med" len="med"/>
                      <a:tailEnd type="none" w="med" len="med"/>
                    </a:lnR>
                    <a:lnB w="12700" cap="flat" cmpd="sng" algn="ctr">
                      <a:noFill/>
                      <a:prstDash val="dash"/>
                      <a:round/>
                      <a:headEnd type="none" w="med" len="med"/>
                      <a:tailEnd type="none" w="med" len="med"/>
                    </a:lnB>
                  </a:tcPr>
                </a:tc>
                <a:tc>
                  <a:txBody>
                    <a:bodyPr/>
                    <a:lstStyle/>
                    <a:p>
                      <a:pPr algn="ctr"/>
                      <a:r>
                        <a:rPr lang="en-GB" sz="2000" b="1" spc="-150" dirty="0">
                          <a:solidFill>
                            <a:schemeClr val="accent6">
                              <a:lumMod val="75000"/>
                            </a:schemeClr>
                          </a:solidFill>
                          <a:latin typeface="Aharoni" pitchFamily="2" charset="-79"/>
                          <a:cs typeface="Aharoni" pitchFamily="2" charset="-79"/>
                        </a:rPr>
                        <a:t>WILL</a:t>
                      </a:r>
                      <a:r>
                        <a:rPr lang="en-GB" sz="2800" b="1" spc="-150" dirty="0">
                          <a:solidFill>
                            <a:srgbClr val="C00000"/>
                          </a:solidFill>
                          <a:latin typeface="Aharoni" pitchFamily="2" charset="-79"/>
                          <a:cs typeface="Aharoni" pitchFamily="2" charset="-79"/>
                        </a:rPr>
                        <a:t>?</a:t>
                      </a:r>
                      <a:endParaRPr lang="en-GB" sz="2000" b="1" spc="-150" dirty="0">
                        <a:solidFill>
                          <a:srgbClr val="C00000"/>
                        </a:solidFill>
                        <a:latin typeface="Aharoni" pitchFamily="2" charset="-79"/>
                        <a:cs typeface="Aharoni" pitchFamily="2" charset="-79"/>
                      </a:endParaRPr>
                    </a:p>
                  </a:txBody>
                  <a:tcPr marL="48000" marR="48000" marT="0" marB="0" anchor="b">
                    <a:lnL w="12700" cap="flat" cmpd="sng" algn="ctr">
                      <a:noFill/>
                      <a:prstDash val="dash"/>
                      <a:round/>
                      <a:headEnd type="none" w="med" len="med"/>
                      <a:tailEnd type="none" w="med" len="med"/>
                    </a:lnL>
                    <a:lnB w="12700" cap="flat" cmpd="sng" algn="ctr">
                      <a:noFill/>
                      <a:prstDash val="dash"/>
                      <a:round/>
                      <a:headEnd type="none" w="med" len="med"/>
                      <a:tailEnd type="none" w="med" len="med"/>
                    </a:lnB>
                  </a:tcPr>
                </a:tc>
                <a:tc>
                  <a:txBody>
                    <a:bodyPr/>
                    <a:lstStyle/>
                    <a:p>
                      <a:pPr algn="ctr"/>
                      <a:r>
                        <a:rPr lang="en-GB" sz="2000" b="1" spc="-150" dirty="0">
                          <a:solidFill>
                            <a:schemeClr val="accent6">
                              <a:lumMod val="75000"/>
                            </a:schemeClr>
                          </a:solidFill>
                          <a:latin typeface="Aharoni" pitchFamily="2" charset="-79"/>
                          <a:cs typeface="Aharoni" pitchFamily="2" charset="-79"/>
                        </a:rPr>
                        <a:t>MIGHT</a:t>
                      </a:r>
                      <a:r>
                        <a:rPr lang="en-GB" sz="2800" b="1" spc="-150" dirty="0">
                          <a:solidFill>
                            <a:srgbClr val="C00000"/>
                          </a:solidFill>
                          <a:latin typeface="Aharoni" pitchFamily="2" charset="-79"/>
                          <a:cs typeface="Aharoni" pitchFamily="2" charset="-79"/>
                        </a:rPr>
                        <a:t>?</a:t>
                      </a:r>
                      <a:r>
                        <a:rPr lang="en-GB" sz="2000" b="1" spc="-150" dirty="0">
                          <a:latin typeface="Aharoni" pitchFamily="2" charset="-79"/>
                          <a:cs typeface="Aharoni" pitchFamily="2" charset="-79"/>
                        </a:rPr>
                        <a:t> </a:t>
                      </a:r>
                      <a:endParaRPr lang="en-GB" sz="1200" dirty="0">
                        <a:solidFill>
                          <a:schemeClr val="bg1">
                            <a:lumMod val="65000"/>
                          </a:schemeClr>
                        </a:solidFill>
                        <a:latin typeface="Aharoni" pitchFamily="2" charset="-79"/>
                        <a:cs typeface="Aharoni" pitchFamily="2" charset="-79"/>
                      </a:endParaRPr>
                    </a:p>
                  </a:txBody>
                  <a:tcPr marL="48000" marR="48000" marT="0" marB="0" anchor="b">
                    <a:lnB w="12700" cap="flat" cmpd="sng" algn="ctr">
                      <a:noFill/>
                      <a:prstDash val="dash"/>
                      <a:round/>
                      <a:headEnd type="none" w="med" len="med"/>
                      <a:tailEnd type="none" w="med" len="med"/>
                    </a:lnB>
                  </a:tcPr>
                </a:tc>
                <a:extLst>
                  <a:ext uri="{0D108BD9-81ED-4DB2-BD59-A6C34878D82A}">
                    <a16:rowId xmlns:a16="http://schemas.microsoft.com/office/drawing/2014/main" val="10000"/>
                  </a:ext>
                </a:extLst>
              </a:tr>
              <a:tr h="274203">
                <a:tc vMerge="1">
                  <a:txBody>
                    <a:bodyPr/>
                    <a:lstStyle/>
                    <a:p>
                      <a:endParaRPr lang="en-GB"/>
                    </a:p>
                  </a:txBody>
                  <a:tcPr/>
                </a:tc>
                <a:tc>
                  <a:txBody>
                    <a:bodyPr/>
                    <a:lstStyle/>
                    <a:p>
                      <a:pPr algn="ctr"/>
                      <a:r>
                        <a:rPr lang="en-GB" sz="1200" dirty="0">
                          <a:ln>
                            <a:noFill/>
                          </a:ln>
                          <a:solidFill>
                            <a:schemeClr val="bg1">
                              <a:lumMod val="65000"/>
                            </a:schemeClr>
                          </a:solidFill>
                          <a:latin typeface="Aharoni" pitchFamily="2" charset="-79"/>
                          <a:cs typeface="Aharoni" pitchFamily="2" charset="-79"/>
                        </a:rPr>
                        <a:t>PRESENT</a:t>
                      </a:r>
                    </a:p>
                  </a:txBody>
                  <a:tcPr marL="48000" marR="48000" marT="0" marB="0">
                    <a:lnL w="12700" cap="flat" cmpd="sng" algn="ctr">
                      <a:no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PAST</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POSSIBILITY</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OPINION</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PROBABILITY</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PREDICTION</a:t>
                      </a:r>
                    </a:p>
                  </a:txBody>
                  <a:tcPr marL="48000" marR="48000" marT="0" marB="0">
                    <a:lnL w="12700" cap="flat" cmpd="sng" algn="ctr">
                      <a:solidFill>
                        <a:schemeClr val="bg1">
                          <a:lumMod val="65000"/>
                        </a:schemeClr>
                      </a:solidFill>
                      <a:prstDash val="dash"/>
                      <a:round/>
                      <a:headEnd type="none" w="med" len="med"/>
                      <a:tailEnd type="none" w="med" len="med"/>
                    </a:lnL>
                    <a:lnR w="12700" cap="flat" cmpd="sng" algn="ctr">
                      <a:solidFill>
                        <a:schemeClr val="bg1">
                          <a:lumMod val="6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r>
                        <a:rPr lang="en-GB" sz="1200" dirty="0">
                          <a:solidFill>
                            <a:schemeClr val="bg1">
                              <a:lumMod val="65000"/>
                            </a:schemeClr>
                          </a:solidFill>
                          <a:latin typeface="Aharoni" pitchFamily="2" charset="-79"/>
                          <a:cs typeface="Aharoni" pitchFamily="2" charset="-79"/>
                        </a:rPr>
                        <a:t>IMAGINATION</a:t>
                      </a:r>
                    </a:p>
                  </a:txBody>
                  <a:tcPr marL="48000" marR="48000" marT="0" marB="0">
                    <a:lnL w="12700" cap="flat" cmpd="sng" algn="ctr">
                      <a:solidFill>
                        <a:schemeClr val="bg1">
                          <a:lumMod val="65000"/>
                        </a:schemeClr>
                      </a:solidFill>
                      <a:prstDash val="dash"/>
                      <a:round/>
                      <a:headEnd type="none" w="med" len="med"/>
                      <a:tailEnd type="none" w="med" len="med"/>
                    </a:lnL>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extLst>
                  <a:ext uri="{0D108BD9-81ED-4DB2-BD59-A6C34878D82A}">
                    <a16:rowId xmlns:a16="http://schemas.microsoft.com/office/drawing/2014/main" val="10001"/>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WHAT</a:t>
                      </a:r>
                      <a:r>
                        <a:rPr lang="en-GB" sz="2800" b="1" spc="-150" dirty="0">
                          <a:solidFill>
                            <a:schemeClr val="accent6"/>
                          </a:solidFill>
                          <a:latin typeface="Aharoni" pitchFamily="2" charset="-79"/>
                          <a:cs typeface="Aharoni" pitchFamily="2" charset="-79"/>
                        </a:rPr>
                        <a:t>?</a:t>
                      </a:r>
                      <a:endParaRPr lang="en-GB" sz="2000" b="1" spc="-150" dirty="0">
                        <a:solidFill>
                          <a:schemeClr val="accent6"/>
                        </a:solidFill>
                        <a:latin typeface="Aharoni" pitchFamily="2" charset="-79"/>
                        <a:cs typeface="Aharoni" pitchFamily="2" charset="-79"/>
                      </a:endParaRPr>
                    </a:p>
                    <a:p>
                      <a:pPr algn="r">
                        <a:lnSpc>
                          <a:spcPts val="1600"/>
                        </a:lnSpc>
                      </a:pPr>
                      <a:r>
                        <a:rPr lang="en-GB" sz="1400" dirty="0">
                          <a:solidFill>
                            <a:schemeClr val="bg1">
                              <a:lumMod val="65000"/>
                            </a:schemeClr>
                          </a:solidFill>
                          <a:latin typeface="Aharoni" pitchFamily="2" charset="-79"/>
                          <a:cs typeface="Aharoni" pitchFamily="2" charset="-79"/>
                        </a:rPr>
                        <a:t>EVENT</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WHERE</a:t>
                      </a:r>
                      <a:r>
                        <a:rPr lang="en-GB" sz="2800" b="1" spc="-150" dirty="0">
                          <a:solidFill>
                            <a:schemeClr val="accent6"/>
                          </a:solidFill>
                          <a:latin typeface="Aharoni" pitchFamily="2" charset="-79"/>
                          <a:cs typeface="Aharoni" pitchFamily="2" charset="-79"/>
                        </a:rPr>
                        <a:t>?</a:t>
                      </a:r>
                      <a:r>
                        <a:rPr lang="en-GB" sz="1400" spc="-150" dirty="0">
                          <a:latin typeface="Aharoni" pitchFamily="2" charset="-79"/>
                          <a:cs typeface="Aharoni" pitchFamily="2" charset="-79"/>
                        </a:rPr>
                        <a:t> </a:t>
                      </a:r>
                    </a:p>
                    <a:p>
                      <a:pPr algn="r">
                        <a:lnSpc>
                          <a:spcPts val="1600"/>
                        </a:lnSpc>
                      </a:pPr>
                      <a:r>
                        <a:rPr lang="en-GB" sz="1400" dirty="0">
                          <a:solidFill>
                            <a:schemeClr val="bg1">
                              <a:lumMod val="65000"/>
                            </a:schemeClr>
                          </a:solidFill>
                          <a:latin typeface="Aharoni" pitchFamily="2" charset="-79"/>
                          <a:cs typeface="Aharoni" pitchFamily="2" charset="-79"/>
                        </a:rPr>
                        <a:t>PLACE</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WHEN</a:t>
                      </a:r>
                      <a:r>
                        <a:rPr lang="en-GB" sz="2800" b="1" spc="-150" dirty="0">
                          <a:solidFill>
                            <a:schemeClr val="accent6"/>
                          </a:solidFill>
                          <a:latin typeface="Aharoni" pitchFamily="2" charset="-79"/>
                          <a:cs typeface="Aharoni" pitchFamily="2" charset="-79"/>
                        </a:rPr>
                        <a:t>?</a:t>
                      </a:r>
                      <a:r>
                        <a:rPr lang="en-GB" sz="2000" spc="-150" dirty="0">
                          <a:latin typeface="Aharoni" pitchFamily="2" charset="-79"/>
                          <a:cs typeface="Aharoni" pitchFamily="2" charset="-79"/>
                        </a:rPr>
                        <a:t> </a:t>
                      </a:r>
                    </a:p>
                    <a:p>
                      <a:pPr algn="r">
                        <a:lnSpc>
                          <a:spcPts val="1600"/>
                        </a:lnSpc>
                      </a:pPr>
                      <a:r>
                        <a:rPr lang="en-GB" sz="1400" dirty="0">
                          <a:solidFill>
                            <a:schemeClr val="bg1">
                              <a:lumMod val="65000"/>
                            </a:schemeClr>
                          </a:solidFill>
                          <a:latin typeface="Aharoni" pitchFamily="2" charset="-79"/>
                          <a:cs typeface="Aharoni" pitchFamily="2" charset="-79"/>
                        </a:rPr>
                        <a:t>TIME</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WHICH</a:t>
                      </a:r>
                      <a:r>
                        <a:rPr lang="en-GB" sz="2800" b="1" spc="-150" dirty="0">
                          <a:solidFill>
                            <a:schemeClr val="accent6"/>
                          </a:solidFill>
                          <a:latin typeface="Aharoni" pitchFamily="2" charset="-79"/>
                          <a:cs typeface="Aharoni" pitchFamily="2" charset="-79"/>
                        </a:rPr>
                        <a:t>?</a:t>
                      </a:r>
                      <a:endParaRPr lang="en-GB" sz="2000" b="1" spc="-150" dirty="0">
                        <a:solidFill>
                          <a:schemeClr val="accent6"/>
                        </a:solidFill>
                        <a:latin typeface="Aharoni" pitchFamily="2" charset="-79"/>
                        <a:cs typeface="Aharoni" pitchFamily="2" charset="-79"/>
                      </a:endParaRPr>
                    </a:p>
                    <a:p>
                      <a:pPr algn="r">
                        <a:lnSpc>
                          <a:spcPts val="1600"/>
                        </a:lnSpc>
                      </a:pPr>
                      <a:r>
                        <a:rPr lang="en-GB" sz="1400" dirty="0">
                          <a:solidFill>
                            <a:schemeClr val="bg1">
                              <a:lumMod val="65000"/>
                            </a:schemeClr>
                          </a:solidFill>
                          <a:latin typeface="Aharoni" pitchFamily="2" charset="-79"/>
                          <a:cs typeface="Aharoni" pitchFamily="2" charset="-79"/>
                        </a:rPr>
                        <a:t>CHOICE</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20630">
                <a:tc>
                  <a:txBody>
                    <a:bodyPr/>
                    <a:lstStyle/>
                    <a:p>
                      <a:pPr algn="r">
                        <a:lnSpc>
                          <a:spcPts val="1600"/>
                        </a:lnSpc>
                      </a:pPr>
                      <a:r>
                        <a:rPr lang="en-GB" sz="2000" b="1" strike="noStrike" spc="-150" dirty="0">
                          <a:solidFill>
                            <a:srgbClr val="C00000"/>
                          </a:solidFill>
                          <a:latin typeface="Aharoni" pitchFamily="2" charset="-79"/>
                          <a:cs typeface="Aharoni" pitchFamily="2" charset="-79"/>
                        </a:rPr>
                        <a:t>WHO</a:t>
                      </a:r>
                      <a:r>
                        <a:rPr lang="en-GB" sz="2800" b="1" strike="noStrike" spc="-150" dirty="0">
                          <a:solidFill>
                            <a:schemeClr val="accent6"/>
                          </a:solidFill>
                          <a:latin typeface="Aharoni" pitchFamily="2" charset="-79"/>
                          <a:cs typeface="Aharoni" pitchFamily="2" charset="-79"/>
                        </a:rPr>
                        <a:t>?</a:t>
                      </a:r>
                      <a:endParaRPr lang="en-GB" sz="2000" b="1" strike="noStrike" spc="-150" dirty="0">
                        <a:solidFill>
                          <a:schemeClr val="accent6"/>
                        </a:solidFill>
                        <a:latin typeface="Aharoni" pitchFamily="2" charset="-79"/>
                        <a:cs typeface="Aharoni" pitchFamily="2" charset="-79"/>
                      </a:endParaRPr>
                    </a:p>
                    <a:p>
                      <a:pPr algn="r">
                        <a:lnSpc>
                          <a:spcPts val="1600"/>
                        </a:lnSpc>
                      </a:pPr>
                      <a:r>
                        <a:rPr lang="en-GB" sz="1400" dirty="0">
                          <a:solidFill>
                            <a:schemeClr val="bg1">
                              <a:lumMod val="65000"/>
                            </a:schemeClr>
                          </a:solidFill>
                          <a:latin typeface="Aharoni" pitchFamily="2" charset="-79"/>
                          <a:cs typeface="Aharoni" pitchFamily="2" charset="-79"/>
                        </a:rPr>
                        <a:t>PERSON</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WHY</a:t>
                      </a:r>
                      <a:r>
                        <a:rPr lang="en-GB" sz="2800" b="1" spc="-150" dirty="0">
                          <a:solidFill>
                            <a:schemeClr val="accent6"/>
                          </a:solidFill>
                          <a:latin typeface="Aharoni" pitchFamily="2" charset="-79"/>
                          <a:cs typeface="Aharoni" pitchFamily="2" charset="-79"/>
                        </a:rPr>
                        <a:t>?</a:t>
                      </a:r>
                      <a:endParaRPr lang="en-GB" sz="2000" b="1" spc="-150" dirty="0">
                        <a:solidFill>
                          <a:schemeClr val="accent6"/>
                        </a:solidFill>
                        <a:latin typeface="Aharoni" pitchFamily="2" charset="-79"/>
                        <a:cs typeface="Aharoni" pitchFamily="2" charset="-79"/>
                      </a:endParaRPr>
                    </a:p>
                    <a:p>
                      <a:pPr algn="r">
                        <a:lnSpc>
                          <a:spcPts val="1600"/>
                        </a:lnSpc>
                      </a:pPr>
                      <a:r>
                        <a:rPr lang="en-GB" sz="1400" dirty="0">
                          <a:solidFill>
                            <a:schemeClr val="bg1">
                              <a:lumMod val="65000"/>
                            </a:schemeClr>
                          </a:solidFill>
                          <a:latin typeface="Aharoni" pitchFamily="2" charset="-79"/>
                          <a:cs typeface="Aharoni" pitchFamily="2" charset="-79"/>
                        </a:rPr>
                        <a:t>REASON</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820630">
                <a:tc>
                  <a:txBody>
                    <a:bodyPr/>
                    <a:lstStyle/>
                    <a:p>
                      <a:pPr algn="r">
                        <a:lnSpc>
                          <a:spcPts val="1600"/>
                        </a:lnSpc>
                      </a:pPr>
                      <a:r>
                        <a:rPr lang="en-GB" sz="2000" b="1" spc="-150" dirty="0">
                          <a:solidFill>
                            <a:srgbClr val="C00000"/>
                          </a:solidFill>
                          <a:latin typeface="Aharoni" pitchFamily="2" charset="-79"/>
                          <a:cs typeface="Aharoni" pitchFamily="2" charset="-79"/>
                        </a:rPr>
                        <a:t>HOW</a:t>
                      </a:r>
                      <a:r>
                        <a:rPr lang="en-GB" sz="2800" b="1" spc="-150" dirty="0">
                          <a:solidFill>
                            <a:schemeClr val="accent6"/>
                          </a:solidFill>
                          <a:latin typeface="Aharoni" pitchFamily="2" charset="-79"/>
                          <a:cs typeface="Aharoni" pitchFamily="2" charset="-79"/>
                        </a:rPr>
                        <a:t>?</a:t>
                      </a:r>
                      <a:r>
                        <a:rPr lang="en-GB" sz="2000" spc="-150" baseline="0" dirty="0">
                          <a:latin typeface="Aharoni" pitchFamily="2" charset="-79"/>
                          <a:cs typeface="Aharoni" pitchFamily="2" charset="-79"/>
                        </a:rPr>
                        <a:t> </a:t>
                      </a:r>
                    </a:p>
                    <a:p>
                      <a:pPr algn="r">
                        <a:lnSpc>
                          <a:spcPts val="1600"/>
                        </a:lnSpc>
                      </a:pPr>
                      <a:r>
                        <a:rPr lang="en-GB" sz="1400" baseline="0" dirty="0">
                          <a:solidFill>
                            <a:schemeClr val="bg1">
                              <a:lumMod val="65000"/>
                            </a:schemeClr>
                          </a:solidFill>
                          <a:latin typeface="Aharoni" pitchFamily="2" charset="-79"/>
                          <a:cs typeface="Aharoni" pitchFamily="2" charset="-79"/>
                        </a:rPr>
                        <a:t>MEANING</a:t>
                      </a:r>
                      <a:endParaRPr lang="en-GB" sz="1400" b="1" dirty="0">
                        <a:solidFill>
                          <a:schemeClr val="bg1">
                            <a:lumMod val="65000"/>
                          </a:schemeClr>
                        </a:solidFill>
                        <a:latin typeface="Aharoni" pitchFamily="2" charset="-79"/>
                        <a:cs typeface="Aharoni" pitchFamily="2" charset="-79"/>
                      </a:endParaRPr>
                    </a:p>
                  </a:txBody>
                  <a:tcPr marL="48000" marR="48000" marT="0" marB="0" anchor="ctr">
                    <a:lnR w="12700" cap="flat" cmpd="sng" algn="ctr">
                      <a:noFill/>
                      <a:prstDash val="dash"/>
                      <a:round/>
                      <a:headEnd type="none" w="med" len="med"/>
                      <a:tailEnd type="none" w="med" len="med"/>
                    </a:lnR>
                    <a:lnT w="12700" cap="flat" cmpd="sng" algn="ctr">
                      <a:noFill/>
                      <a:prstDash val="dash"/>
                      <a:round/>
                      <a:headEnd type="none" w="med" len="med"/>
                      <a:tailEnd type="none" w="med" len="med"/>
                    </a:lnT>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GB" sz="1400" dirty="0">
                        <a:latin typeface="Aharoni" pitchFamily="2" charset="-79"/>
                        <a:cs typeface="Aharoni" pitchFamily="2" charset="-79"/>
                      </a:endParaRPr>
                    </a:p>
                  </a:txBody>
                  <a:tcPr marL="48000" marR="48000" marT="0" marB="0" anchor="ctr">
                    <a:lnL w="12700" cap="flat" cmpd="sng" algn="ctr">
                      <a:noFill/>
                      <a:prstDash val="dash"/>
                      <a:round/>
                      <a:headEnd type="none" w="med" len="med"/>
                      <a:tailEnd type="none" w="med" len="med"/>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TextBox 10"/>
          <p:cNvSpPr txBox="1"/>
          <p:nvPr userDrawn="1"/>
        </p:nvSpPr>
        <p:spPr>
          <a:xfrm rot="19030562">
            <a:off x="-102210" y="234986"/>
            <a:ext cx="1617972" cy="646331"/>
          </a:xfrm>
          <a:prstGeom prst="rect">
            <a:avLst/>
          </a:prstGeom>
          <a:noFill/>
        </p:spPr>
        <p:txBody>
          <a:bodyPr wrap="square" rtlCol="0">
            <a:spAutoFit/>
          </a:bodyPr>
          <a:lstStyle/>
          <a:p>
            <a:pPr algn="ctr"/>
            <a:r>
              <a:rPr lang="en-GB" sz="1800" b="1" spc="-150" dirty="0">
                <a:ln w="12700">
                  <a:noFill/>
                </a:ln>
                <a:solidFill>
                  <a:schemeClr val="bg1"/>
                </a:solidFill>
                <a:latin typeface="Aharoni" pitchFamily="2" charset="-79"/>
                <a:cs typeface="Aharoni" pitchFamily="2" charset="-79"/>
              </a:rPr>
              <a:t>QUESTION MATRIX</a:t>
            </a:r>
          </a:p>
        </p:txBody>
      </p:sp>
      <p:sp>
        <p:nvSpPr>
          <p:cNvPr id="12" name="TextBox 11"/>
          <p:cNvSpPr txBox="1"/>
          <p:nvPr userDrawn="1"/>
        </p:nvSpPr>
        <p:spPr>
          <a:xfrm>
            <a:off x="9260807" y="-17755"/>
            <a:ext cx="2234907" cy="400110"/>
          </a:xfrm>
          <a:prstGeom prst="rect">
            <a:avLst/>
          </a:prstGeom>
          <a:noFill/>
        </p:spPr>
        <p:txBody>
          <a:bodyPr wrap="none" rtlCol="0">
            <a:spAutoFit/>
          </a:bodyPr>
          <a:lstStyle/>
          <a:p>
            <a:r>
              <a:rPr lang="en-GB" sz="2000" spc="-150" dirty="0">
                <a:solidFill>
                  <a:schemeClr val="tx2"/>
                </a:solidFill>
                <a:effectLst>
                  <a:reflection blurRad="6350" stA="55000" endA="300" endPos="45500" dir="5400000" sy="-100000" algn="bl" rotWithShape="0"/>
                </a:effectLst>
                <a:latin typeface="Aharoni" pitchFamily="2" charset="-79"/>
                <a:cs typeface="Aharoni" pitchFamily="2" charset="-79"/>
              </a:rPr>
              <a:t>A</a:t>
            </a:r>
            <a:r>
              <a:rPr lang="en-GB" sz="1800" spc="-150" dirty="0">
                <a:solidFill>
                  <a:schemeClr val="tx2"/>
                </a:solidFill>
                <a:latin typeface="Aharoni" pitchFamily="2" charset="-79"/>
                <a:cs typeface="Aharoni" pitchFamily="2" charset="-79"/>
              </a:rPr>
              <a:t>sk better questions…</a:t>
            </a:r>
            <a:endParaRPr lang="en-GB" sz="2400" spc="-150" dirty="0">
              <a:solidFill>
                <a:schemeClr val="tx2"/>
              </a:solidFill>
              <a:latin typeface="Aharoni" pitchFamily="2" charset="-79"/>
              <a:cs typeface="Aharoni" pitchFamily="2" charset="-79"/>
            </a:endParaRPr>
          </a:p>
        </p:txBody>
      </p:sp>
    </p:spTree>
    <p:extLst>
      <p:ext uri="{BB962C8B-B14F-4D97-AF65-F5344CB8AC3E}">
        <p14:creationId xmlns:p14="http://schemas.microsoft.com/office/powerpoint/2010/main" val="24652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F3571F-BAEF-CC43-93ED-34C22CA45E95}" type="datetimeFigureOut">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21423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1F3571F-BAEF-CC43-93ED-34C22CA45E95}"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149363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1F3571F-BAEF-CC43-93ED-34C22CA45E95}" type="datetimeFigureOut">
              <a:rPr lang="en-GB" smtClean="0"/>
              <a:t>09/01/2020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233335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1F3571F-BAEF-CC43-93ED-34C22CA45E95}" type="datetimeFigureOut">
              <a:rPr lang="en-GB" smtClean="0"/>
              <a:t>09/01/2020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234255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3571F-BAEF-CC43-93ED-34C22CA45E95}" type="datetimeFigureOut">
              <a:rPr lang="en-GB" smtClean="0"/>
              <a:t>09/01/2020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177383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F3571F-BAEF-CC43-93ED-34C22CA45E95}"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246816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1F3571F-BAEF-CC43-93ED-34C22CA45E95}" type="datetimeFigureOut">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0FA52-C5BE-D249-B11F-308C1F9F4668}" type="slidenum">
              <a:rPr lang="en-GB" smtClean="0"/>
              <a:t>‹#›</a:t>
            </a:fld>
            <a:endParaRPr lang="en-GB"/>
          </a:p>
        </p:txBody>
      </p:sp>
    </p:spTree>
    <p:extLst>
      <p:ext uri="{BB962C8B-B14F-4D97-AF65-F5344CB8AC3E}">
        <p14:creationId xmlns:p14="http://schemas.microsoft.com/office/powerpoint/2010/main" val="156531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3571F-BAEF-CC43-93ED-34C22CA45E95}" type="datetimeFigureOut">
              <a:rPr lang="en-GB" smtClean="0"/>
              <a:t>09/01/2020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40FA52-C5BE-D249-B11F-308C1F9F4668}" type="slidenum">
              <a:rPr lang="en-GB" smtClean="0"/>
              <a:t>‹#›</a:t>
            </a:fld>
            <a:endParaRPr lang="en-GB"/>
          </a:p>
        </p:txBody>
      </p:sp>
    </p:spTree>
    <p:extLst>
      <p:ext uri="{BB962C8B-B14F-4D97-AF65-F5344CB8AC3E}">
        <p14:creationId xmlns:p14="http://schemas.microsoft.com/office/powerpoint/2010/main" val="1900959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AF686-E9CB-4C07-86A8-0329732D9A5F}" type="datetimeFigureOut">
              <a:rPr lang="en-GB" smtClean="0"/>
              <a:t>09/01/2020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2864F-37DF-4E20-BA69-B5F41F78BAAC}" type="slidenum">
              <a:rPr lang="en-GB" smtClean="0"/>
              <a:t>‹#›</a:t>
            </a:fld>
            <a:endParaRPr lang="en-GB"/>
          </a:p>
        </p:txBody>
      </p:sp>
    </p:spTree>
    <p:extLst>
      <p:ext uri="{BB962C8B-B14F-4D97-AF65-F5344CB8AC3E}">
        <p14:creationId xmlns:p14="http://schemas.microsoft.com/office/powerpoint/2010/main" val="16448990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529E-063B-A94E-BA95-905449352FE8}"/>
              </a:ext>
            </a:extLst>
          </p:cNvPr>
          <p:cNvSpPr>
            <a:spLocks noGrp="1"/>
          </p:cNvSpPr>
          <p:nvPr>
            <p:ph type="ctrTitle"/>
          </p:nvPr>
        </p:nvSpPr>
        <p:spPr>
          <a:xfrm>
            <a:off x="4303204" y="284204"/>
            <a:ext cx="5819742" cy="6252519"/>
          </a:xfrm>
        </p:spPr>
        <p:txBody>
          <a:bodyPr>
            <a:normAutofit fontScale="90000"/>
          </a:bodyPr>
          <a:lstStyle/>
          <a:p>
            <a:pPr algn="ctr">
              <a:lnSpc>
                <a:spcPct val="90000"/>
              </a:lnSpc>
            </a:pPr>
            <a:r>
              <a:rPr lang="en-US" sz="7200" dirty="0"/>
              <a:t>Aughton </a:t>
            </a:r>
            <a:br>
              <a:rPr lang="en-US" sz="7200" dirty="0"/>
            </a:br>
            <a:r>
              <a:rPr lang="en-US" sz="7200" dirty="0"/>
              <a:t>St Michael’s</a:t>
            </a:r>
            <a:br>
              <a:rPr lang="en-US" sz="7200" dirty="0"/>
            </a:br>
            <a:r>
              <a:rPr lang="en-US" sz="7200" dirty="0"/>
              <a:t> </a:t>
            </a:r>
            <a:br>
              <a:rPr lang="en-US" sz="7200" dirty="0"/>
            </a:br>
            <a:r>
              <a:rPr lang="en-US" sz="7200" dirty="0"/>
              <a:t>English Parent Workshop</a:t>
            </a:r>
            <a:br>
              <a:rPr lang="en-US" sz="7200" dirty="0"/>
            </a:br>
            <a:br>
              <a:rPr lang="en-US" sz="7200" dirty="0"/>
            </a:br>
            <a:r>
              <a:rPr lang="en-US" sz="7200" dirty="0"/>
              <a:t>Jan 2020</a:t>
            </a:r>
          </a:p>
        </p:txBody>
      </p:sp>
      <p:pic>
        <p:nvPicPr>
          <p:cNvPr id="5" name="Picture 4">
            <a:extLst>
              <a:ext uri="{FF2B5EF4-FFF2-40B4-BE49-F238E27FC236}">
                <a16:creationId xmlns:a16="http://schemas.microsoft.com/office/drawing/2014/main" id="{4495B7B4-0CCC-2B45-AF1F-96251936519E}"/>
              </a:ext>
            </a:extLst>
          </p:cNvPr>
          <p:cNvPicPr>
            <a:picLocks noChangeAspect="1"/>
          </p:cNvPicPr>
          <p:nvPr/>
        </p:nvPicPr>
        <p:blipFill>
          <a:blip r:embed="rId3"/>
          <a:stretch>
            <a:fillRect/>
          </a:stretch>
        </p:blipFill>
        <p:spPr>
          <a:xfrm>
            <a:off x="845771" y="1261330"/>
            <a:ext cx="3457433" cy="4335340"/>
          </a:xfrm>
          <a:prstGeom prst="rect">
            <a:avLst/>
          </a:prstGeom>
        </p:spPr>
      </p:pic>
    </p:spTree>
    <p:extLst>
      <p:ext uri="{BB962C8B-B14F-4D97-AF65-F5344CB8AC3E}">
        <p14:creationId xmlns:p14="http://schemas.microsoft.com/office/powerpoint/2010/main" val="230970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3B6D-8353-254D-A7CF-9D6E74B782B5}"/>
              </a:ext>
            </a:extLst>
          </p:cNvPr>
          <p:cNvSpPr>
            <a:spLocks noGrp="1"/>
          </p:cNvSpPr>
          <p:nvPr>
            <p:ph type="title"/>
          </p:nvPr>
        </p:nvSpPr>
        <p:spPr/>
        <p:txBody>
          <a:bodyPr/>
          <a:lstStyle/>
          <a:p>
            <a:r>
              <a:rPr lang="en-GB" dirty="0"/>
              <a:t>What is Guided Reading? </a:t>
            </a:r>
          </a:p>
        </p:txBody>
      </p:sp>
      <p:sp>
        <p:nvSpPr>
          <p:cNvPr id="3" name="Content Placeholder 2">
            <a:extLst>
              <a:ext uri="{FF2B5EF4-FFF2-40B4-BE49-F238E27FC236}">
                <a16:creationId xmlns:a16="http://schemas.microsoft.com/office/drawing/2014/main" id="{57F7533B-1342-5B4C-95B2-98771A76A99E}"/>
              </a:ext>
            </a:extLst>
          </p:cNvPr>
          <p:cNvSpPr>
            <a:spLocks noGrp="1"/>
          </p:cNvSpPr>
          <p:nvPr>
            <p:ph idx="1"/>
          </p:nvPr>
        </p:nvSpPr>
        <p:spPr>
          <a:xfrm>
            <a:off x="677334" y="1494746"/>
            <a:ext cx="8974666" cy="5007654"/>
          </a:xfrm>
        </p:spPr>
        <p:txBody>
          <a:bodyPr>
            <a:normAutofit/>
          </a:bodyPr>
          <a:lstStyle/>
          <a:p>
            <a:r>
              <a:rPr lang="en-GB" sz="2000" b="1" dirty="0"/>
              <a:t>Small group session that focus on specific objectives to develop.</a:t>
            </a:r>
          </a:p>
          <a:p>
            <a:r>
              <a:rPr lang="en-GB" sz="2000" b="1" dirty="0"/>
              <a:t>Book is chosen to challenge the children as they are supported by the teacher.</a:t>
            </a:r>
          </a:p>
          <a:p>
            <a:r>
              <a:rPr lang="en-GB" sz="2000" b="1" dirty="0"/>
              <a:t>Cover a variety of genres and styles.</a:t>
            </a:r>
          </a:p>
          <a:p>
            <a:r>
              <a:rPr lang="en-GB" sz="2000" b="1" dirty="0"/>
              <a:t>Sessions work on a rota over a week.</a:t>
            </a:r>
          </a:p>
          <a:p>
            <a:r>
              <a:rPr lang="en-GB" sz="2000" b="1" dirty="0"/>
              <a:t>The way it runs develops as you move up through the school</a:t>
            </a:r>
          </a:p>
          <a:p>
            <a:r>
              <a:rPr lang="en-GB" sz="2000" b="1" dirty="0"/>
              <a:t>Sessions will be either</a:t>
            </a:r>
          </a:p>
          <a:p>
            <a:pPr lvl="1"/>
            <a:r>
              <a:rPr lang="en-GB" sz="1800" b="1" dirty="0"/>
              <a:t>Pre-read</a:t>
            </a:r>
          </a:p>
          <a:p>
            <a:pPr lvl="1"/>
            <a:r>
              <a:rPr lang="en-GB" sz="1800" b="1" dirty="0"/>
              <a:t>Teacher-led </a:t>
            </a:r>
          </a:p>
          <a:p>
            <a:pPr lvl="1"/>
            <a:r>
              <a:rPr lang="en-GB" sz="1800" b="1" dirty="0"/>
              <a:t>Independent follow up</a:t>
            </a:r>
          </a:p>
          <a:p>
            <a:r>
              <a:rPr lang="en-GB" sz="2000" b="1" dirty="0"/>
              <a:t>To make the rota work, some groups will be given focused tasked based on spelling and/or grammar or an independent reading slot.</a:t>
            </a:r>
            <a:endParaRPr lang="en-GB" sz="2000" dirty="0"/>
          </a:p>
        </p:txBody>
      </p:sp>
    </p:spTree>
    <p:extLst>
      <p:ext uri="{BB962C8B-B14F-4D97-AF65-F5344CB8AC3E}">
        <p14:creationId xmlns:p14="http://schemas.microsoft.com/office/powerpoint/2010/main" val="359311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3B6D-8353-254D-A7CF-9D6E74B782B5}"/>
              </a:ext>
            </a:extLst>
          </p:cNvPr>
          <p:cNvSpPr>
            <a:spLocks noGrp="1"/>
          </p:cNvSpPr>
          <p:nvPr>
            <p:ph type="title"/>
          </p:nvPr>
        </p:nvSpPr>
        <p:spPr/>
        <p:txBody>
          <a:bodyPr/>
          <a:lstStyle/>
          <a:p>
            <a:r>
              <a:rPr lang="en-GB" dirty="0"/>
              <a:t>How does Guided Reading develop? </a:t>
            </a:r>
          </a:p>
        </p:txBody>
      </p:sp>
      <p:sp>
        <p:nvSpPr>
          <p:cNvPr id="3" name="Content Placeholder 2">
            <a:extLst>
              <a:ext uri="{FF2B5EF4-FFF2-40B4-BE49-F238E27FC236}">
                <a16:creationId xmlns:a16="http://schemas.microsoft.com/office/drawing/2014/main" id="{57F7533B-1342-5B4C-95B2-98771A76A99E}"/>
              </a:ext>
            </a:extLst>
          </p:cNvPr>
          <p:cNvSpPr>
            <a:spLocks noGrp="1"/>
          </p:cNvSpPr>
          <p:nvPr>
            <p:ph idx="1"/>
          </p:nvPr>
        </p:nvSpPr>
        <p:spPr>
          <a:xfrm>
            <a:off x="677334" y="1409700"/>
            <a:ext cx="8911166" cy="5130800"/>
          </a:xfrm>
        </p:spPr>
        <p:txBody>
          <a:bodyPr>
            <a:normAutofit fontScale="92500" lnSpcReduction="10000"/>
          </a:bodyPr>
          <a:lstStyle/>
          <a:p>
            <a:r>
              <a:rPr lang="en-GB" b="1" dirty="0"/>
              <a:t>EYFS</a:t>
            </a:r>
            <a:r>
              <a:rPr lang="en-GB" dirty="0"/>
              <a:t>: group reading of phonically decodable books with groups as appropriate</a:t>
            </a:r>
          </a:p>
          <a:p>
            <a:r>
              <a:rPr lang="en-GB" b="1" dirty="0"/>
              <a:t>Y1</a:t>
            </a:r>
            <a:r>
              <a:rPr lang="en-GB" dirty="0">
                <a:solidFill>
                  <a:schemeClr val="tx1"/>
                </a:solidFill>
              </a:rPr>
              <a:t>:</a:t>
            </a:r>
            <a:r>
              <a:rPr lang="en-GB" dirty="0">
                <a:solidFill>
                  <a:srgbClr val="FF0000"/>
                </a:solidFill>
              </a:rPr>
              <a:t> 2 teacher-led sessions</a:t>
            </a:r>
            <a:r>
              <a:rPr lang="en-GB" dirty="0"/>
              <a:t> per week using </a:t>
            </a:r>
            <a:r>
              <a:rPr lang="en-GB" dirty="0">
                <a:solidFill>
                  <a:srgbClr val="FF85FF"/>
                </a:solidFill>
              </a:rPr>
              <a:t>phonically decodable books</a:t>
            </a:r>
            <a:r>
              <a:rPr lang="en-GB" dirty="0"/>
              <a:t>. First session focused on read the words, second session on comprehension.</a:t>
            </a:r>
          </a:p>
          <a:p>
            <a:r>
              <a:rPr lang="en-GB" b="1" dirty="0"/>
              <a:t>Y2</a:t>
            </a:r>
            <a:r>
              <a:rPr lang="en-GB" dirty="0"/>
              <a:t>: </a:t>
            </a:r>
            <a:r>
              <a:rPr lang="en-GB" dirty="0">
                <a:solidFill>
                  <a:srgbClr val="FF0000"/>
                </a:solidFill>
              </a:rPr>
              <a:t>1 teacher-led session</a:t>
            </a:r>
            <a:r>
              <a:rPr lang="en-GB" dirty="0"/>
              <a:t> with age-appropriate </a:t>
            </a:r>
            <a:r>
              <a:rPr lang="en-GB" dirty="0">
                <a:solidFill>
                  <a:srgbClr val="FF85FF"/>
                </a:solidFill>
              </a:rPr>
              <a:t>novel</a:t>
            </a:r>
            <a:r>
              <a:rPr lang="en-GB" dirty="0"/>
              <a:t>, then an </a:t>
            </a:r>
            <a:r>
              <a:rPr lang="en-GB" dirty="0">
                <a:solidFill>
                  <a:srgbClr val="00B050"/>
                </a:solidFill>
              </a:rPr>
              <a:t>independent follow up task </a:t>
            </a:r>
            <a:r>
              <a:rPr lang="en-GB" dirty="0"/>
              <a:t>in the following session.</a:t>
            </a:r>
          </a:p>
          <a:p>
            <a:r>
              <a:rPr lang="en-GB" b="1" dirty="0"/>
              <a:t>Y3</a:t>
            </a:r>
            <a:r>
              <a:rPr lang="en-GB" dirty="0"/>
              <a:t>: a </a:t>
            </a:r>
            <a:r>
              <a:rPr lang="en-GB" dirty="0">
                <a:solidFill>
                  <a:srgbClr val="FFC000"/>
                </a:solidFill>
              </a:rPr>
              <a:t>pre-read</a:t>
            </a:r>
            <a:r>
              <a:rPr lang="en-GB" dirty="0"/>
              <a:t>, </a:t>
            </a:r>
            <a:r>
              <a:rPr lang="en-GB" dirty="0">
                <a:solidFill>
                  <a:srgbClr val="FF0000"/>
                </a:solidFill>
              </a:rPr>
              <a:t>teacher-led session </a:t>
            </a:r>
            <a:r>
              <a:rPr lang="en-GB" dirty="0"/>
              <a:t>and then </a:t>
            </a:r>
            <a:r>
              <a:rPr lang="en-GB" dirty="0">
                <a:solidFill>
                  <a:srgbClr val="00B050"/>
                </a:solidFill>
              </a:rPr>
              <a:t>independent follow up task </a:t>
            </a:r>
            <a:r>
              <a:rPr lang="en-GB" dirty="0"/>
              <a:t>every week using a </a:t>
            </a:r>
            <a:r>
              <a:rPr lang="en-GB" dirty="0">
                <a:solidFill>
                  <a:srgbClr val="FF85FF"/>
                </a:solidFill>
              </a:rPr>
              <a:t>novel.</a:t>
            </a:r>
          </a:p>
          <a:p>
            <a:r>
              <a:rPr lang="en-GB" b="1" dirty="0"/>
              <a:t>Y4</a:t>
            </a:r>
            <a:r>
              <a:rPr lang="en-GB" dirty="0"/>
              <a:t>: Class split in half and swaps each half-term. Half have a </a:t>
            </a:r>
            <a:r>
              <a:rPr lang="en-GB" dirty="0">
                <a:solidFill>
                  <a:srgbClr val="FF85FF"/>
                </a:solidFill>
              </a:rPr>
              <a:t>novel</a:t>
            </a:r>
            <a:r>
              <a:rPr lang="en-GB" dirty="0"/>
              <a:t> that they read at home to a certain point each week the other half use an </a:t>
            </a:r>
            <a:r>
              <a:rPr lang="en-GB" dirty="0">
                <a:solidFill>
                  <a:srgbClr val="FF85FF"/>
                </a:solidFill>
              </a:rPr>
              <a:t>extract</a:t>
            </a:r>
            <a:r>
              <a:rPr lang="en-GB" dirty="0"/>
              <a:t>. Both groups have  a </a:t>
            </a:r>
            <a:r>
              <a:rPr lang="en-GB" dirty="0">
                <a:solidFill>
                  <a:srgbClr val="FFC000"/>
                </a:solidFill>
              </a:rPr>
              <a:t>pre-read</a:t>
            </a:r>
            <a:r>
              <a:rPr lang="en-GB" dirty="0"/>
              <a:t>, </a:t>
            </a:r>
            <a:r>
              <a:rPr lang="en-GB" dirty="0">
                <a:solidFill>
                  <a:srgbClr val="FF0000"/>
                </a:solidFill>
              </a:rPr>
              <a:t>teacher-led session </a:t>
            </a:r>
            <a:r>
              <a:rPr lang="en-GB" dirty="0"/>
              <a:t>and then </a:t>
            </a:r>
            <a:r>
              <a:rPr lang="en-GB" dirty="0">
                <a:solidFill>
                  <a:srgbClr val="00B050"/>
                </a:solidFill>
              </a:rPr>
              <a:t>independent follow up task </a:t>
            </a:r>
            <a:r>
              <a:rPr lang="en-GB" dirty="0"/>
              <a:t>every week. Swaps at half term.</a:t>
            </a:r>
          </a:p>
          <a:p>
            <a:r>
              <a:rPr lang="en-GB" b="1" dirty="0"/>
              <a:t>Y5</a:t>
            </a:r>
            <a:r>
              <a:rPr lang="en-GB" dirty="0"/>
              <a:t>: have a </a:t>
            </a:r>
            <a:r>
              <a:rPr lang="en-GB" dirty="0">
                <a:solidFill>
                  <a:srgbClr val="FF85FF"/>
                </a:solidFill>
              </a:rPr>
              <a:t>novel</a:t>
            </a:r>
            <a:r>
              <a:rPr lang="en-GB" dirty="0"/>
              <a:t> that they read at home to a certain point each week and a </a:t>
            </a:r>
            <a:r>
              <a:rPr lang="en-GB" dirty="0">
                <a:solidFill>
                  <a:srgbClr val="FFC000"/>
                </a:solidFill>
              </a:rPr>
              <a:t>pre-read</a:t>
            </a:r>
            <a:r>
              <a:rPr lang="en-GB" dirty="0"/>
              <a:t>, </a:t>
            </a:r>
            <a:r>
              <a:rPr lang="en-GB" dirty="0">
                <a:solidFill>
                  <a:srgbClr val="FF0000"/>
                </a:solidFill>
              </a:rPr>
              <a:t>teacher-led session </a:t>
            </a:r>
            <a:r>
              <a:rPr lang="en-GB" dirty="0"/>
              <a:t>and then </a:t>
            </a:r>
            <a:r>
              <a:rPr lang="en-GB" dirty="0">
                <a:solidFill>
                  <a:srgbClr val="00B050"/>
                </a:solidFill>
              </a:rPr>
              <a:t>independent follow up task </a:t>
            </a:r>
            <a:r>
              <a:rPr lang="en-GB" dirty="0"/>
              <a:t>every week. </a:t>
            </a:r>
          </a:p>
          <a:p>
            <a:r>
              <a:rPr lang="en-GB" b="1" dirty="0"/>
              <a:t>Y6</a:t>
            </a:r>
            <a:r>
              <a:rPr lang="en-GB" dirty="0"/>
              <a:t>: have a </a:t>
            </a:r>
            <a:r>
              <a:rPr lang="en-GB" dirty="0">
                <a:solidFill>
                  <a:srgbClr val="FF85FF"/>
                </a:solidFill>
              </a:rPr>
              <a:t>novel</a:t>
            </a:r>
            <a:r>
              <a:rPr lang="en-GB" dirty="0"/>
              <a:t> that they read at home to a certain point each week and a </a:t>
            </a:r>
            <a:r>
              <a:rPr lang="en-GB" dirty="0">
                <a:solidFill>
                  <a:srgbClr val="FFC000"/>
                </a:solidFill>
              </a:rPr>
              <a:t>pre-read</a:t>
            </a:r>
            <a:r>
              <a:rPr lang="en-GB" dirty="0"/>
              <a:t>, </a:t>
            </a:r>
            <a:r>
              <a:rPr lang="en-GB" dirty="0">
                <a:solidFill>
                  <a:srgbClr val="FF0000"/>
                </a:solidFill>
              </a:rPr>
              <a:t>teacher-led session </a:t>
            </a:r>
            <a:r>
              <a:rPr lang="en-GB" dirty="0"/>
              <a:t>and then </a:t>
            </a:r>
            <a:r>
              <a:rPr lang="en-GB" dirty="0">
                <a:solidFill>
                  <a:srgbClr val="00B050"/>
                </a:solidFill>
              </a:rPr>
              <a:t>independent follow up task </a:t>
            </a:r>
            <a:r>
              <a:rPr lang="en-GB" dirty="0"/>
              <a:t>every week. They also have an </a:t>
            </a:r>
            <a:r>
              <a:rPr lang="en-GB" dirty="0">
                <a:solidFill>
                  <a:srgbClr val="FF85FF"/>
                </a:solidFill>
              </a:rPr>
              <a:t>extract</a:t>
            </a:r>
            <a:r>
              <a:rPr lang="en-GB" dirty="0"/>
              <a:t> on which they have a </a:t>
            </a:r>
            <a:r>
              <a:rPr lang="en-GB" dirty="0">
                <a:solidFill>
                  <a:srgbClr val="FFC000"/>
                </a:solidFill>
              </a:rPr>
              <a:t>pre-read</a:t>
            </a:r>
            <a:r>
              <a:rPr lang="en-GB" dirty="0"/>
              <a:t>, </a:t>
            </a:r>
            <a:r>
              <a:rPr lang="en-GB" dirty="0">
                <a:solidFill>
                  <a:srgbClr val="FF0000"/>
                </a:solidFill>
              </a:rPr>
              <a:t>teacher-led session </a:t>
            </a:r>
            <a:r>
              <a:rPr lang="en-GB" dirty="0"/>
              <a:t>(with TA) and then </a:t>
            </a:r>
            <a:r>
              <a:rPr lang="en-GB" dirty="0">
                <a:solidFill>
                  <a:srgbClr val="00B050"/>
                </a:solidFill>
              </a:rPr>
              <a:t>independent follow up task </a:t>
            </a:r>
            <a:r>
              <a:rPr lang="en-GB" dirty="0"/>
              <a:t>every week.</a:t>
            </a:r>
          </a:p>
        </p:txBody>
      </p:sp>
    </p:spTree>
    <p:extLst>
      <p:ext uri="{BB962C8B-B14F-4D97-AF65-F5344CB8AC3E}">
        <p14:creationId xmlns:p14="http://schemas.microsoft.com/office/powerpoint/2010/main" val="360500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D9C7-6B84-9542-A441-BECEB5DCF05B}"/>
              </a:ext>
            </a:extLst>
          </p:cNvPr>
          <p:cNvSpPr>
            <a:spLocks noGrp="1"/>
          </p:cNvSpPr>
          <p:nvPr>
            <p:ph type="title"/>
          </p:nvPr>
        </p:nvSpPr>
        <p:spPr/>
        <p:txBody>
          <a:bodyPr/>
          <a:lstStyle/>
          <a:p>
            <a:r>
              <a:rPr lang="en-GB" dirty="0"/>
              <a:t>Reading at home</a:t>
            </a:r>
          </a:p>
        </p:txBody>
      </p:sp>
      <p:sp>
        <p:nvSpPr>
          <p:cNvPr id="3" name="Content Placeholder 2">
            <a:extLst>
              <a:ext uri="{FF2B5EF4-FFF2-40B4-BE49-F238E27FC236}">
                <a16:creationId xmlns:a16="http://schemas.microsoft.com/office/drawing/2014/main" id="{5AACE2CE-2BA6-094D-839B-9E00BF29849B}"/>
              </a:ext>
            </a:extLst>
          </p:cNvPr>
          <p:cNvSpPr>
            <a:spLocks noGrp="1"/>
          </p:cNvSpPr>
          <p:nvPr>
            <p:ph idx="1"/>
          </p:nvPr>
        </p:nvSpPr>
        <p:spPr>
          <a:xfrm>
            <a:off x="677334" y="1488613"/>
            <a:ext cx="8596668" cy="3880773"/>
          </a:xfrm>
        </p:spPr>
        <p:txBody>
          <a:bodyPr/>
          <a:lstStyle/>
          <a:p>
            <a:r>
              <a:rPr lang="en-GB" dirty="0"/>
              <a:t>Books given from our Reading Scheme are based on the individual’s ability and they move up through the bands when they are ready.</a:t>
            </a:r>
          </a:p>
          <a:p>
            <a:r>
              <a:rPr lang="en-GB" dirty="0"/>
              <a:t>When listening to children read, checking understanding is vital. To support this we send home a bookmark that links to the book band the child is on and the book may also have questions at the back. On the website we also have example </a:t>
            </a:r>
            <a:r>
              <a:rPr lang="en-GB" b="1" dirty="0"/>
              <a:t>Question Prompt </a:t>
            </a:r>
            <a:r>
              <a:rPr lang="en-GB" dirty="0"/>
              <a:t>and a Question Matrix. Asking to define vocabulary is also vital – </a:t>
            </a:r>
            <a:r>
              <a:rPr lang="en-GB" i="1" dirty="0"/>
              <a:t>This is the focus of some workshops today.</a:t>
            </a:r>
          </a:p>
          <a:p>
            <a:r>
              <a:rPr lang="en-GB" dirty="0"/>
              <a:t>All children benefit from being read stories that introduce a rich, varied vocabulary. To support this we have develop </a:t>
            </a:r>
            <a:r>
              <a:rPr lang="en-GB" i="1" dirty="0"/>
              <a:t>110 books to Read Before You Leave Aughton St Michaels.</a:t>
            </a:r>
            <a:endParaRPr lang="en-GB" dirty="0"/>
          </a:p>
          <a:p>
            <a:endParaRPr lang="en-GB" dirty="0"/>
          </a:p>
        </p:txBody>
      </p:sp>
    </p:spTree>
    <p:extLst>
      <p:ext uri="{BB962C8B-B14F-4D97-AF65-F5344CB8AC3E}">
        <p14:creationId xmlns:p14="http://schemas.microsoft.com/office/powerpoint/2010/main" val="370540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BDBF-6D3F-5D4D-B19D-CE440170637E}"/>
              </a:ext>
            </a:extLst>
          </p:cNvPr>
          <p:cNvSpPr>
            <a:spLocks noGrp="1"/>
          </p:cNvSpPr>
          <p:nvPr>
            <p:ph type="title"/>
          </p:nvPr>
        </p:nvSpPr>
        <p:spPr>
          <a:xfrm>
            <a:off x="78994" y="213998"/>
            <a:ext cx="5729573" cy="1320800"/>
          </a:xfrm>
        </p:spPr>
        <p:txBody>
          <a:bodyPr anchor="ctr">
            <a:normAutofit/>
          </a:bodyPr>
          <a:lstStyle/>
          <a:p>
            <a:pPr algn="ctr"/>
            <a:r>
              <a:rPr lang="en-GB" dirty="0"/>
              <a:t>Question Prompts</a:t>
            </a:r>
          </a:p>
        </p:txBody>
      </p:sp>
      <p:pic>
        <p:nvPicPr>
          <p:cNvPr id="11" name="Picture 10" descr="A picture containing knife&#10;&#10;Description automatically generated">
            <a:extLst>
              <a:ext uri="{FF2B5EF4-FFF2-40B4-BE49-F238E27FC236}">
                <a16:creationId xmlns:a16="http://schemas.microsoft.com/office/drawing/2014/main" id="{5F893A49-CF98-9E4A-83FB-D7C5CF288C60}"/>
              </a:ext>
            </a:extLst>
          </p:cNvPr>
          <p:cNvPicPr>
            <a:picLocks noChangeAspect="1"/>
          </p:cNvPicPr>
          <p:nvPr/>
        </p:nvPicPr>
        <p:blipFill>
          <a:blip r:embed="rId2"/>
          <a:stretch>
            <a:fillRect/>
          </a:stretch>
        </p:blipFill>
        <p:spPr>
          <a:xfrm>
            <a:off x="6096000" y="1825297"/>
            <a:ext cx="5832369" cy="109540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C750EC4-57C4-D045-BB02-288513B8A5E9}"/>
              </a:ext>
            </a:extLst>
          </p:cNvPr>
          <p:cNvPicPr>
            <a:picLocks noChangeAspect="1"/>
          </p:cNvPicPr>
          <p:nvPr/>
        </p:nvPicPr>
        <p:blipFill>
          <a:blip r:embed="rId3"/>
          <a:stretch>
            <a:fillRect/>
          </a:stretch>
        </p:blipFill>
        <p:spPr>
          <a:xfrm>
            <a:off x="6096000" y="4750243"/>
            <a:ext cx="5832369" cy="1095402"/>
          </a:xfrm>
          <a:prstGeom prst="rect">
            <a:avLst/>
          </a:prstGeom>
        </p:spPr>
      </p:pic>
      <p:pic>
        <p:nvPicPr>
          <p:cNvPr id="7" name="Picture 6" descr="A picture containing bird&#10;&#10;Description automatically generated">
            <a:extLst>
              <a:ext uri="{FF2B5EF4-FFF2-40B4-BE49-F238E27FC236}">
                <a16:creationId xmlns:a16="http://schemas.microsoft.com/office/drawing/2014/main" id="{B581B608-B0F1-AF47-B96C-2C196FF3A72E}"/>
              </a:ext>
            </a:extLst>
          </p:cNvPr>
          <p:cNvPicPr>
            <a:picLocks noChangeAspect="1"/>
          </p:cNvPicPr>
          <p:nvPr/>
        </p:nvPicPr>
        <p:blipFill>
          <a:blip r:embed="rId4"/>
          <a:stretch>
            <a:fillRect/>
          </a:stretch>
        </p:blipFill>
        <p:spPr>
          <a:xfrm>
            <a:off x="6096000" y="3323897"/>
            <a:ext cx="5832370" cy="1073948"/>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0162BEC7-21CA-8B48-B8EC-58A45B8E1081}"/>
              </a:ext>
            </a:extLst>
          </p:cNvPr>
          <p:cNvPicPr>
            <a:picLocks noChangeAspect="1"/>
          </p:cNvPicPr>
          <p:nvPr/>
        </p:nvPicPr>
        <p:blipFill>
          <a:blip r:embed="rId5"/>
          <a:stretch>
            <a:fillRect/>
          </a:stretch>
        </p:blipFill>
        <p:spPr>
          <a:xfrm>
            <a:off x="6096000" y="326697"/>
            <a:ext cx="5832369" cy="1095402"/>
          </a:xfrm>
          <a:prstGeom prst="rect">
            <a:avLst/>
          </a:prstGeom>
        </p:spPr>
      </p:pic>
      <p:pic>
        <p:nvPicPr>
          <p:cNvPr id="13" name="Picture 12" descr="A picture containing knife&#10;&#10;Description automatically generated">
            <a:extLst>
              <a:ext uri="{FF2B5EF4-FFF2-40B4-BE49-F238E27FC236}">
                <a16:creationId xmlns:a16="http://schemas.microsoft.com/office/drawing/2014/main" id="{DB645C0D-3CB0-874B-85DA-69663F08EDE2}"/>
              </a:ext>
            </a:extLst>
          </p:cNvPr>
          <p:cNvPicPr>
            <a:picLocks noChangeAspect="1"/>
          </p:cNvPicPr>
          <p:nvPr/>
        </p:nvPicPr>
        <p:blipFill>
          <a:blip r:embed="rId6"/>
          <a:stretch>
            <a:fillRect/>
          </a:stretch>
        </p:blipFill>
        <p:spPr>
          <a:xfrm>
            <a:off x="78995" y="1825297"/>
            <a:ext cx="5729573" cy="1090883"/>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27268A79-DFB0-8047-88DD-D81905D7B24E}"/>
              </a:ext>
            </a:extLst>
          </p:cNvPr>
          <p:cNvPicPr>
            <a:picLocks noChangeAspect="1"/>
          </p:cNvPicPr>
          <p:nvPr/>
        </p:nvPicPr>
        <p:blipFill>
          <a:blip r:embed="rId7"/>
          <a:stretch>
            <a:fillRect/>
          </a:stretch>
        </p:blipFill>
        <p:spPr>
          <a:xfrm>
            <a:off x="78996" y="3323897"/>
            <a:ext cx="5729573" cy="1086354"/>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E47FF106-9636-E64A-861F-D5A0425E82DA}"/>
              </a:ext>
            </a:extLst>
          </p:cNvPr>
          <p:cNvPicPr>
            <a:picLocks noChangeAspect="1"/>
          </p:cNvPicPr>
          <p:nvPr/>
        </p:nvPicPr>
        <p:blipFill>
          <a:blip r:embed="rId8"/>
          <a:stretch>
            <a:fillRect/>
          </a:stretch>
        </p:blipFill>
        <p:spPr>
          <a:xfrm>
            <a:off x="78996" y="4750243"/>
            <a:ext cx="5832369" cy="1095403"/>
          </a:xfrm>
          <a:prstGeom prst="rect">
            <a:avLst/>
          </a:prstGeom>
        </p:spPr>
      </p:pic>
    </p:spTree>
    <p:extLst>
      <p:ext uri="{BB962C8B-B14F-4D97-AF65-F5344CB8AC3E}">
        <p14:creationId xmlns:p14="http://schemas.microsoft.com/office/powerpoint/2010/main" val="309380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rot="2039083">
            <a:off x="2277324" y="3183830"/>
            <a:ext cx="8884792" cy="1593038"/>
          </a:xfrm>
          <a:prstGeom prst="stripedRightArrow">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latin typeface="Calibri"/>
              </a:rPr>
              <a:t>The general level of difficulty of question increases… A “What is?” question is normally easier to create and answer than a “How might?” question.</a:t>
            </a:r>
          </a:p>
        </p:txBody>
      </p:sp>
    </p:spTree>
    <p:extLst>
      <p:ext uri="{BB962C8B-B14F-4D97-AF65-F5344CB8AC3E}">
        <p14:creationId xmlns:p14="http://schemas.microsoft.com/office/powerpoint/2010/main" val="312428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rot="2039083">
            <a:off x="2277324" y="3183830"/>
            <a:ext cx="8884792" cy="1593038"/>
          </a:xfrm>
          <a:prstGeom prst="stripedRightArrow">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latin typeface="Calibri"/>
              </a:rPr>
              <a:t>The general level of difficulty of question increases… A “What is?” question is normally easier to create and answer than a “How might?” question.</a:t>
            </a:r>
          </a:p>
        </p:txBody>
      </p:sp>
      <p:pic>
        <p:nvPicPr>
          <p:cNvPr id="4" name="Picture 3">
            <a:extLst>
              <a:ext uri="{FF2B5EF4-FFF2-40B4-BE49-F238E27FC236}">
                <a16:creationId xmlns:a16="http://schemas.microsoft.com/office/drawing/2014/main" id="{14328CFB-CD6C-B943-8286-DE381E54B73E}"/>
              </a:ext>
            </a:extLst>
          </p:cNvPr>
          <p:cNvPicPr>
            <a:picLocks noChangeAspect="1"/>
          </p:cNvPicPr>
          <p:nvPr/>
        </p:nvPicPr>
        <p:blipFill>
          <a:blip r:embed="rId3"/>
          <a:stretch>
            <a:fillRect/>
          </a:stretch>
        </p:blipFill>
        <p:spPr>
          <a:xfrm>
            <a:off x="1885253" y="1135548"/>
            <a:ext cx="9934213" cy="5584639"/>
          </a:xfrm>
          <a:prstGeom prst="rect">
            <a:avLst/>
          </a:prstGeom>
        </p:spPr>
      </p:pic>
    </p:spTree>
    <p:extLst>
      <p:ext uri="{BB962C8B-B14F-4D97-AF65-F5344CB8AC3E}">
        <p14:creationId xmlns:p14="http://schemas.microsoft.com/office/powerpoint/2010/main" val="378404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1649-8635-B14F-8DF3-A0B5FE4625FF}"/>
              </a:ext>
            </a:extLst>
          </p:cNvPr>
          <p:cNvSpPr>
            <a:spLocks noGrp="1"/>
          </p:cNvSpPr>
          <p:nvPr>
            <p:ph type="title"/>
          </p:nvPr>
        </p:nvSpPr>
        <p:spPr/>
        <p:txBody>
          <a:bodyPr/>
          <a:lstStyle/>
          <a:p>
            <a:endParaRPr lang="en-GB"/>
          </a:p>
        </p:txBody>
      </p:sp>
      <p:pic>
        <p:nvPicPr>
          <p:cNvPr id="5" name="Content Placeholder 4" descr="A screenshot of a cell phone&#10;&#10;Description automatically generated">
            <a:extLst>
              <a:ext uri="{FF2B5EF4-FFF2-40B4-BE49-F238E27FC236}">
                <a16:creationId xmlns:a16="http://schemas.microsoft.com/office/drawing/2014/main" id="{7D8E681C-B4C7-D14C-8D35-17178C7CDF80}"/>
              </a:ext>
            </a:extLst>
          </p:cNvPr>
          <p:cNvPicPr>
            <a:picLocks noGrp="1" noChangeAspect="1"/>
          </p:cNvPicPr>
          <p:nvPr>
            <p:ph idx="1"/>
          </p:nvPr>
        </p:nvPicPr>
        <p:blipFill>
          <a:blip r:embed="rId2"/>
          <a:stretch>
            <a:fillRect/>
          </a:stretch>
        </p:blipFill>
        <p:spPr>
          <a:xfrm>
            <a:off x="677334" y="0"/>
            <a:ext cx="10079566" cy="6854519"/>
          </a:xfrm>
        </p:spPr>
      </p:pic>
    </p:spTree>
    <p:extLst>
      <p:ext uri="{BB962C8B-B14F-4D97-AF65-F5344CB8AC3E}">
        <p14:creationId xmlns:p14="http://schemas.microsoft.com/office/powerpoint/2010/main" val="168964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3DDB-8A11-D246-AF2C-204626B7AA44}"/>
              </a:ext>
            </a:extLst>
          </p:cNvPr>
          <p:cNvSpPr>
            <a:spLocks noGrp="1"/>
          </p:cNvSpPr>
          <p:nvPr>
            <p:ph type="title"/>
          </p:nvPr>
        </p:nvSpPr>
        <p:spPr/>
        <p:txBody>
          <a:bodyPr/>
          <a:lstStyle/>
          <a:p>
            <a:r>
              <a:rPr lang="en-GB" dirty="0"/>
              <a:t>110 Books to Read Before You Leave Aughton St Michaels</a:t>
            </a:r>
          </a:p>
        </p:txBody>
      </p:sp>
      <p:sp>
        <p:nvSpPr>
          <p:cNvPr id="3" name="Content Placeholder 2">
            <a:extLst>
              <a:ext uri="{FF2B5EF4-FFF2-40B4-BE49-F238E27FC236}">
                <a16:creationId xmlns:a16="http://schemas.microsoft.com/office/drawing/2014/main" id="{669AA2A2-E9AA-CE43-BBDD-4FC13CA241FA}"/>
              </a:ext>
            </a:extLst>
          </p:cNvPr>
          <p:cNvSpPr>
            <a:spLocks noGrp="1"/>
          </p:cNvSpPr>
          <p:nvPr>
            <p:ph idx="1"/>
          </p:nvPr>
        </p:nvSpPr>
        <p:spPr>
          <a:xfrm>
            <a:off x="677334" y="2160589"/>
            <a:ext cx="8596668" cy="4430711"/>
          </a:xfrm>
        </p:spPr>
        <p:txBody>
          <a:bodyPr>
            <a:normAutofit fontScale="92500" lnSpcReduction="10000"/>
          </a:bodyPr>
          <a:lstStyle/>
          <a:p>
            <a:r>
              <a:rPr lang="en-GB" dirty="0">
                <a:effectLst>
                  <a:outerShdw blurRad="38100" dist="19050" dir="2700000" algn="tl">
                    <a:schemeClr val="dk1">
                      <a:alpha val="40000"/>
                    </a:schemeClr>
                  </a:outerShdw>
                </a:effectLst>
              </a:rPr>
              <a:t>Will be stuck inside the front cover of the Reading Record and also on the website.</a:t>
            </a:r>
          </a:p>
          <a:p>
            <a:r>
              <a:rPr lang="en-GB" dirty="0">
                <a:effectLst>
                  <a:outerShdw blurRad="38100" dist="19050" dir="2700000" algn="tl">
                    <a:schemeClr val="dk1">
                      <a:alpha val="40000"/>
                    </a:schemeClr>
                  </a:outerShdw>
                </a:effectLst>
              </a:rPr>
              <a:t>The first row are books you may read as part of your curriculum, so please only read them when your teacher gives them to you or after the term it is used! </a:t>
            </a:r>
          </a:p>
          <a:p>
            <a:r>
              <a:rPr lang="en-GB" dirty="0">
                <a:effectLst>
                  <a:outerShdw blurRad="38100" dist="19050" dir="2700000" algn="tl">
                    <a:schemeClr val="dk1">
                      <a:alpha val="40000"/>
                    </a:schemeClr>
                  </a:outerShdw>
                </a:effectLst>
              </a:rPr>
              <a:t>The other 3 rows are a mixture of genres, themes and classic or modern stories. Try to mix up your choices and then post a review on your class’s reading blog. </a:t>
            </a:r>
          </a:p>
          <a:p>
            <a:r>
              <a:rPr lang="en-GB" dirty="0">
                <a:effectLst>
                  <a:outerShdw blurRad="38100" dist="19050" dir="2700000" algn="tl">
                    <a:schemeClr val="dk1">
                      <a:alpha val="40000"/>
                    </a:schemeClr>
                  </a:outerShdw>
                </a:effectLst>
              </a:rPr>
              <a:t>Each class will have a Reading blog/comments page on the website that children can log into and leave reviews of the books to support their peers in choosing their next book. The best reviews each term will win a prize.</a:t>
            </a:r>
          </a:p>
          <a:p>
            <a:r>
              <a:rPr lang="en-GB" dirty="0">
                <a:effectLst>
                  <a:outerShdw blurRad="38100" dist="19050" dir="2700000" algn="tl">
                    <a:schemeClr val="dk1">
                      <a:alpha val="40000"/>
                    </a:schemeClr>
                  </a:outerShdw>
                </a:effectLst>
              </a:rPr>
              <a:t>The children can have them read to them, read with them or read independently.</a:t>
            </a:r>
          </a:p>
          <a:p>
            <a:r>
              <a:rPr lang="en-GB" dirty="0"/>
              <a:t>Aim is to increase the variety of books read and it is supposed to be enjoyable not an arduous task.</a:t>
            </a:r>
          </a:p>
          <a:p>
            <a:r>
              <a:rPr lang="en-GB" dirty="0"/>
              <a:t>Each term the class teacher will pick a book from the list that they will read with that term and will join the debate with the children via the blog/comments page.</a:t>
            </a:r>
          </a:p>
          <a:p>
            <a:r>
              <a:rPr lang="en-GB" dirty="0"/>
              <a:t>Any links to our curriculum are also noted.</a:t>
            </a:r>
          </a:p>
          <a:p>
            <a:endParaRPr lang="en-GB" dirty="0"/>
          </a:p>
        </p:txBody>
      </p:sp>
    </p:spTree>
    <p:extLst>
      <p:ext uri="{BB962C8B-B14F-4D97-AF65-F5344CB8AC3E}">
        <p14:creationId xmlns:p14="http://schemas.microsoft.com/office/powerpoint/2010/main" val="3339137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7AB7-2BAC-854B-BFAF-B22C094E9498}"/>
              </a:ext>
            </a:extLst>
          </p:cNvPr>
          <p:cNvSpPr>
            <a:spLocks noGrp="1"/>
          </p:cNvSpPr>
          <p:nvPr>
            <p:ph type="title"/>
          </p:nvPr>
        </p:nvSpPr>
        <p:spPr>
          <a:xfrm>
            <a:off x="677334" y="453002"/>
            <a:ext cx="8596668" cy="1320800"/>
          </a:xfrm>
        </p:spPr>
        <p:txBody>
          <a:bodyPr/>
          <a:lstStyle/>
          <a:p>
            <a:r>
              <a:rPr lang="en-GB" dirty="0"/>
              <a:t>Workshops</a:t>
            </a:r>
          </a:p>
        </p:txBody>
      </p:sp>
      <p:sp>
        <p:nvSpPr>
          <p:cNvPr id="3" name="Content Placeholder 2">
            <a:extLst>
              <a:ext uri="{FF2B5EF4-FFF2-40B4-BE49-F238E27FC236}">
                <a16:creationId xmlns:a16="http://schemas.microsoft.com/office/drawing/2014/main" id="{48746351-FF15-D843-BF61-1A407070E36E}"/>
              </a:ext>
            </a:extLst>
          </p:cNvPr>
          <p:cNvSpPr>
            <a:spLocks noGrp="1"/>
          </p:cNvSpPr>
          <p:nvPr>
            <p:ph idx="1"/>
          </p:nvPr>
        </p:nvSpPr>
        <p:spPr>
          <a:xfrm>
            <a:off x="677334" y="2524225"/>
            <a:ext cx="8596668" cy="3880773"/>
          </a:xfrm>
        </p:spPr>
        <p:txBody>
          <a:bodyPr/>
          <a:lstStyle/>
          <a:p>
            <a:pPr marL="0" indent="0">
              <a:buNone/>
            </a:pPr>
            <a:r>
              <a:rPr lang="en-GB" dirty="0"/>
              <a:t>	    </a:t>
            </a:r>
            <a:r>
              <a:rPr lang="en-GB" b="1" dirty="0"/>
              <a:t>WHO					WHAT						    WHERE</a:t>
            </a:r>
          </a:p>
          <a:p>
            <a:r>
              <a:rPr lang="en-GB" dirty="0"/>
              <a:t>Mrs </a:t>
            </a:r>
            <a:r>
              <a:rPr lang="en-GB"/>
              <a:t>McMenamy</a:t>
            </a:r>
            <a:r>
              <a:rPr lang="en-GB" dirty="0"/>
              <a:t>	 A Journey Through Phonics			Reception</a:t>
            </a:r>
          </a:p>
          <a:p>
            <a:r>
              <a:rPr lang="en-GB" dirty="0"/>
              <a:t>Mrs </a:t>
            </a:r>
            <a:r>
              <a:rPr lang="en-GB" dirty="0" err="1"/>
              <a:t>Preece</a:t>
            </a:r>
            <a:r>
              <a:rPr lang="en-GB" dirty="0"/>
              <a:t> 		Developing Vocabulary for KS1			Year 1</a:t>
            </a:r>
          </a:p>
          <a:p>
            <a:r>
              <a:rPr lang="en-GB" dirty="0"/>
              <a:t>Mrs McCormack	Reading for KS1						Year 2</a:t>
            </a:r>
          </a:p>
          <a:p>
            <a:r>
              <a:rPr lang="en-GB" dirty="0"/>
              <a:t>Miss Stone		Developing Vocabulary for LKS2		Year 3</a:t>
            </a:r>
          </a:p>
          <a:p>
            <a:r>
              <a:rPr lang="en-GB" dirty="0"/>
              <a:t>Mrs Wainwright	Reading for LKS2						Year 4</a:t>
            </a:r>
          </a:p>
          <a:p>
            <a:r>
              <a:rPr lang="en-GB" dirty="0"/>
              <a:t>Mrs Wood			Reading for UKS2						Year 5</a:t>
            </a:r>
          </a:p>
          <a:p>
            <a:r>
              <a:rPr lang="en-GB" dirty="0"/>
              <a:t>Mr Clare			Developing Vocabulary for UKS2		Year 6</a:t>
            </a:r>
          </a:p>
        </p:txBody>
      </p:sp>
      <p:sp>
        <p:nvSpPr>
          <p:cNvPr id="4" name="Content Placeholder 2">
            <a:extLst>
              <a:ext uri="{FF2B5EF4-FFF2-40B4-BE49-F238E27FC236}">
                <a16:creationId xmlns:a16="http://schemas.microsoft.com/office/drawing/2014/main" id="{F526A74C-DB75-844C-B58E-1877D914FBF6}"/>
              </a:ext>
            </a:extLst>
          </p:cNvPr>
          <p:cNvSpPr txBox="1">
            <a:spLocks/>
          </p:cNvSpPr>
          <p:nvPr/>
        </p:nvSpPr>
        <p:spPr>
          <a:xfrm>
            <a:off x="677334" y="1488614"/>
            <a:ext cx="8596668" cy="6719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Workshops twice starting at 6:30pm and 7:00pm</a:t>
            </a:r>
          </a:p>
        </p:txBody>
      </p:sp>
    </p:spTree>
    <p:extLst>
      <p:ext uri="{BB962C8B-B14F-4D97-AF65-F5344CB8AC3E}">
        <p14:creationId xmlns:p14="http://schemas.microsoft.com/office/powerpoint/2010/main" val="216936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C332-1CE7-924E-9074-7924A6710158}"/>
              </a:ext>
            </a:extLst>
          </p:cNvPr>
          <p:cNvSpPr>
            <a:spLocks noGrp="1"/>
          </p:cNvSpPr>
          <p:nvPr>
            <p:ph type="title"/>
          </p:nvPr>
        </p:nvSpPr>
        <p:spPr/>
        <p:txBody>
          <a:bodyPr/>
          <a:lstStyle/>
          <a:p>
            <a:r>
              <a:rPr lang="en-US" dirty="0"/>
              <a:t>Overall curriculum INTENT</a:t>
            </a:r>
          </a:p>
        </p:txBody>
      </p:sp>
      <p:sp>
        <p:nvSpPr>
          <p:cNvPr id="3" name="Content Placeholder 2">
            <a:extLst>
              <a:ext uri="{FF2B5EF4-FFF2-40B4-BE49-F238E27FC236}">
                <a16:creationId xmlns:a16="http://schemas.microsoft.com/office/drawing/2014/main" id="{37EAFCDE-6928-3B43-A0CA-1185739794C1}"/>
              </a:ext>
            </a:extLst>
          </p:cNvPr>
          <p:cNvSpPr>
            <a:spLocks noGrp="1"/>
          </p:cNvSpPr>
          <p:nvPr>
            <p:ph idx="1"/>
          </p:nvPr>
        </p:nvSpPr>
        <p:spPr/>
        <p:txBody>
          <a:bodyPr>
            <a:normAutofit/>
          </a:bodyPr>
          <a:lstStyle/>
          <a:p>
            <a:pPr marL="0" indent="0">
              <a:buNone/>
            </a:pPr>
            <a:r>
              <a:rPr lang="en-US" sz="4800" i="1" dirty="0"/>
              <a:t>To create independent and resilient learners who enquire into the world around them.</a:t>
            </a:r>
          </a:p>
        </p:txBody>
      </p:sp>
    </p:spTree>
    <p:extLst>
      <p:ext uri="{BB962C8B-B14F-4D97-AF65-F5344CB8AC3E}">
        <p14:creationId xmlns:p14="http://schemas.microsoft.com/office/powerpoint/2010/main" val="191168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C332-1CE7-924E-9074-7924A6710158}"/>
              </a:ext>
            </a:extLst>
          </p:cNvPr>
          <p:cNvSpPr>
            <a:spLocks noGrp="1"/>
          </p:cNvSpPr>
          <p:nvPr>
            <p:ph type="title"/>
          </p:nvPr>
        </p:nvSpPr>
        <p:spPr/>
        <p:txBody>
          <a:bodyPr/>
          <a:lstStyle/>
          <a:p>
            <a:r>
              <a:rPr lang="en-US" dirty="0"/>
              <a:t> Reading Curriculum INTENT</a:t>
            </a:r>
          </a:p>
        </p:txBody>
      </p:sp>
      <p:sp>
        <p:nvSpPr>
          <p:cNvPr id="3" name="Content Placeholder 2">
            <a:extLst>
              <a:ext uri="{FF2B5EF4-FFF2-40B4-BE49-F238E27FC236}">
                <a16:creationId xmlns:a16="http://schemas.microsoft.com/office/drawing/2014/main" id="{37EAFCDE-6928-3B43-A0CA-1185739794C1}"/>
              </a:ext>
            </a:extLst>
          </p:cNvPr>
          <p:cNvSpPr>
            <a:spLocks noGrp="1"/>
          </p:cNvSpPr>
          <p:nvPr>
            <p:ph idx="1"/>
          </p:nvPr>
        </p:nvSpPr>
        <p:spPr>
          <a:xfrm>
            <a:off x="677334" y="1647632"/>
            <a:ext cx="9403369" cy="3880773"/>
          </a:xfrm>
        </p:spPr>
        <p:txBody>
          <a:bodyPr>
            <a:normAutofit fontScale="92500" lnSpcReduction="20000"/>
          </a:bodyPr>
          <a:lstStyle/>
          <a:p>
            <a:pPr marL="0" indent="0">
              <a:buNone/>
            </a:pPr>
            <a:r>
              <a:rPr lang="en-GB" sz="4800" i="1" dirty="0"/>
              <a:t>To create resilient readers who chose to read a range of challenging books independently, enquiring about the deeper meaning of the text and how it impacts on their understanding of the world around them.</a:t>
            </a:r>
            <a:endParaRPr lang="en-US" sz="4800" i="1" dirty="0"/>
          </a:p>
        </p:txBody>
      </p:sp>
    </p:spTree>
    <p:extLst>
      <p:ext uri="{BB962C8B-B14F-4D97-AF65-F5344CB8AC3E}">
        <p14:creationId xmlns:p14="http://schemas.microsoft.com/office/powerpoint/2010/main" val="305204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C332-1CE7-924E-9074-7924A6710158}"/>
              </a:ext>
            </a:extLst>
          </p:cNvPr>
          <p:cNvSpPr>
            <a:spLocks noGrp="1"/>
          </p:cNvSpPr>
          <p:nvPr>
            <p:ph type="title"/>
          </p:nvPr>
        </p:nvSpPr>
        <p:spPr/>
        <p:txBody>
          <a:bodyPr/>
          <a:lstStyle/>
          <a:p>
            <a:r>
              <a:rPr lang="en-US" dirty="0"/>
              <a:t>Writing Curriculum INTENT</a:t>
            </a:r>
          </a:p>
        </p:txBody>
      </p:sp>
      <p:sp>
        <p:nvSpPr>
          <p:cNvPr id="3" name="Content Placeholder 2">
            <a:extLst>
              <a:ext uri="{FF2B5EF4-FFF2-40B4-BE49-F238E27FC236}">
                <a16:creationId xmlns:a16="http://schemas.microsoft.com/office/drawing/2014/main" id="{37EAFCDE-6928-3B43-A0CA-1185739794C1}"/>
              </a:ext>
            </a:extLst>
          </p:cNvPr>
          <p:cNvSpPr>
            <a:spLocks noGrp="1"/>
          </p:cNvSpPr>
          <p:nvPr>
            <p:ph idx="1"/>
          </p:nvPr>
        </p:nvSpPr>
        <p:spPr>
          <a:xfrm>
            <a:off x="677333" y="1639229"/>
            <a:ext cx="9492579" cy="4609171"/>
          </a:xfrm>
        </p:spPr>
        <p:txBody>
          <a:bodyPr>
            <a:noAutofit/>
          </a:bodyPr>
          <a:lstStyle/>
          <a:p>
            <a:pPr marL="0" indent="0">
              <a:buNone/>
            </a:pPr>
            <a:r>
              <a:rPr lang="en-GB" sz="4400" i="1" dirty="0"/>
              <a:t>To create resilient writers who independently challenge themselves to utilise the skills and styles they have seen in a range of genres and enquiry in the intent of author’s vocabulary and technique and how it impacts on the reader.</a:t>
            </a:r>
            <a:endParaRPr lang="en-US" sz="4400" i="1" dirty="0"/>
          </a:p>
        </p:txBody>
      </p:sp>
    </p:spTree>
    <p:extLst>
      <p:ext uri="{BB962C8B-B14F-4D97-AF65-F5344CB8AC3E}">
        <p14:creationId xmlns:p14="http://schemas.microsoft.com/office/powerpoint/2010/main" val="410736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73A3-9B4A-764F-BA08-5493F331A445}"/>
              </a:ext>
            </a:extLst>
          </p:cNvPr>
          <p:cNvSpPr>
            <a:spLocks noGrp="1"/>
          </p:cNvSpPr>
          <p:nvPr>
            <p:ph type="title"/>
          </p:nvPr>
        </p:nvSpPr>
        <p:spPr>
          <a:xfrm>
            <a:off x="1286933" y="609600"/>
            <a:ext cx="10197494" cy="1099457"/>
          </a:xfrm>
        </p:spPr>
        <p:txBody>
          <a:bodyPr>
            <a:normAutofit fontScale="90000"/>
          </a:bodyPr>
          <a:lstStyle/>
          <a:p>
            <a:r>
              <a:rPr lang="en-US" dirty="0"/>
              <a:t>What are the key elements to develop from </a:t>
            </a:r>
            <a:br>
              <a:rPr lang="en-US" dirty="0"/>
            </a:br>
            <a:r>
              <a:rPr lang="en-US" dirty="0"/>
              <a:t>our intents? </a:t>
            </a:r>
          </a:p>
        </p:txBody>
      </p:sp>
      <p:graphicFrame>
        <p:nvGraphicFramePr>
          <p:cNvPr id="5" name="Content Placeholder 2">
            <a:extLst>
              <a:ext uri="{FF2B5EF4-FFF2-40B4-BE49-F238E27FC236}">
                <a16:creationId xmlns:a16="http://schemas.microsoft.com/office/drawing/2014/main" id="{F7F7CF21-4069-4139-8F49-C2A102D1E795}"/>
              </a:ext>
            </a:extLst>
          </p:cNvPr>
          <p:cNvGraphicFramePr>
            <a:graphicFrameLocks noGrp="1"/>
          </p:cNvGraphicFramePr>
          <p:nvPr>
            <p:ph idx="1"/>
            <p:extLst>
              <p:ext uri="{D42A27DB-BD31-4B8C-83A1-F6EECF244321}">
                <p14:modId xmlns:p14="http://schemas.microsoft.com/office/powerpoint/2010/main" val="562269146"/>
              </p:ext>
            </p:extLst>
          </p:nvPr>
        </p:nvGraphicFramePr>
        <p:xfrm>
          <a:off x="707573" y="1382259"/>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62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6A09-74AE-474C-9E14-F601C7B286E8}"/>
              </a:ext>
            </a:extLst>
          </p:cNvPr>
          <p:cNvSpPr>
            <a:spLocks noGrp="1"/>
          </p:cNvSpPr>
          <p:nvPr>
            <p:ph type="title"/>
          </p:nvPr>
        </p:nvSpPr>
        <p:spPr>
          <a:xfrm>
            <a:off x="677334" y="609600"/>
            <a:ext cx="8596668" cy="1320800"/>
          </a:xfrm>
        </p:spPr>
        <p:txBody>
          <a:bodyPr>
            <a:normAutofit/>
          </a:bodyPr>
          <a:lstStyle/>
          <a:p>
            <a:r>
              <a:rPr lang="en-US"/>
              <a:t>Reading</a:t>
            </a:r>
            <a:endParaRPr lang="en-US" dirty="0"/>
          </a:p>
        </p:txBody>
      </p:sp>
      <p:graphicFrame>
        <p:nvGraphicFramePr>
          <p:cNvPr id="5" name="Content Placeholder 2">
            <a:extLst>
              <a:ext uri="{FF2B5EF4-FFF2-40B4-BE49-F238E27FC236}">
                <a16:creationId xmlns:a16="http://schemas.microsoft.com/office/drawing/2014/main" id="{2850A78E-018E-4EB0-BF05-EDCDE5698DD8}"/>
              </a:ext>
            </a:extLst>
          </p:cNvPr>
          <p:cNvGraphicFramePr>
            <a:graphicFrameLocks noGrp="1"/>
          </p:cNvGraphicFramePr>
          <p:nvPr>
            <p:ph idx="1"/>
          </p:nvPr>
        </p:nvGraphicFramePr>
        <p:xfrm>
          <a:off x="677334" y="1270000"/>
          <a:ext cx="8596312" cy="4463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23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01D0BD-88B7-8049-B493-8B846E4CB504}"/>
              </a:ext>
            </a:extLst>
          </p:cNvPr>
          <p:cNvPicPr>
            <a:picLocks noChangeAspect="1"/>
          </p:cNvPicPr>
          <p:nvPr/>
        </p:nvPicPr>
        <p:blipFill>
          <a:blip r:embed="rId2"/>
          <a:stretch>
            <a:fillRect/>
          </a:stretch>
        </p:blipFill>
        <p:spPr>
          <a:xfrm>
            <a:off x="892097" y="0"/>
            <a:ext cx="10192215" cy="6860144"/>
          </a:xfrm>
          <a:prstGeom prst="rect">
            <a:avLst/>
          </a:prstGeom>
        </p:spPr>
      </p:pic>
    </p:spTree>
    <p:extLst>
      <p:ext uri="{BB962C8B-B14F-4D97-AF65-F5344CB8AC3E}">
        <p14:creationId xmlns:p14="http://schemas.microsoft.com/office/powerpoint/2010/main" val="365793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26262D2-B5DE-3F4E-B818-484343A058CF}"/>
              </a:ext>
            </a:extLst>
          </p:cNvPr>
          <p:cNvGraphicFramePr/>
          <p:nvPr>
            <p:extLst>
              <p:ext uri="{D42A27DB-BD31-4B8C-83A1-F6EECF244321}">
                <p14:modId xmlns:p14="http://schemas.microsoft.com/office/powerpoint/2010/main" val="4120540937"/>
              </p:ext>
            </p:extLst>
          </p:nvPr>
        </p:nvGraphicFramePr>
        <p:xfrm>
          <a:off x="506761" y="112750"/>
          <a:ext cx="10365678" cy="6745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35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3B6D-8353-254D-A7CF-9D6E74B782B5}"/>
              </a:ext>
            </a:extLst>
          </p:cNvPr>
          <p:cNvSpPr>
            <a:spLocks noGrp="1"/>
          </p:cNvSpPr>
          <p:nvPr>
            <p:ph type="title"/>
          </p:nvPr>
        </p:nvSpPr>
        <p:spPr/>
        <p:txBody>
          <a:bodyPr/>
          <a:lstStyle/>
          <a:p>
            <a:r>
              <a:rPr lang="en-GB" dirty="0"/>
              <a:t>What does Reading look like in Aughton St Michaels?</a:t>
            </a:r>
          </a:p>
        </p:txBody>
      </p:sp>
      <p:sp>
        <p:nvSpPr>
          <p:cNvPr id="3" name="Content Placeholder 2">
            <a:extLst>
              <a:ext uri="{FF2B5EF4-FFF2-40B4-BE49-F238E27FC236}">
                <a16:creationId xmlns:a16="http://schemas.microsoft.com/office/drawing/2014/main" id="{57F7533B-1342-5B4C-95B2-98771A76A99E}"/>
              </a:ext>
            </a:extLst>
          </p:cNvPr>
          <p:cNvSpPr>
            <a:spLocks noGrp="1"/>
          </p:cNvSpPr>
          <p:nvPr>
            <p:ph idx="1"/>
          </p:nvPr>
        </p:nvSpPr>
        <p:spPr>
          <a:xfrm>
            <a:off x="677334" y="1863046"/>
            <a:ext cx="8596668" cy="3880773"/>
          </a:xfrm>
        </p:spPr>
        <p:txBody>
          <a:bodyPr>
            <a:normAutofit/>
          </a:bodyPr>
          <a:lstStyle/>
          <a:p>
            <a:r>
              <a:rPr lang="en-GB" b="1" dirty="0"/>
              <a:t>Phonics</a:t>
            </a:r>
            <a:r>
              <a:rPr lang="en-GB" dirty="0"/>
              <a:t>: Taught to whole class in EYFS and KS1. All classes teach this at he same time of the day so we can stream by ability – </a:t>
            </a:r>
            <a:r>
              <a:rPr lang="en-GB" i="1" dirty="0"/>
              <a:t>Mrs </a:t>
            </a:r>
            <a:r>
              <a:rPr lang="en-GB" i="1" dirty="0" err="1"/>
              <a:t>McMenamy</a:t>
            </a:r>
            <a:r>
              <a:rPr lang="en-GB" i="1" dirty="0"/>
              <a:t> will be doing a workshop on this today.</a:t>
            </a:r>
          </a:p>
          <a:p>
            <a:r>
              <a:rPr lang="en-GB" b="1" dirty="0"/>
              <a:t>Guided Reading</a:t>
            </a:r>
            <a:r>
              <a:rPr lang="en-GB" dirty="0"/>
              <a:t>:  All year groups but does develop as you move up the school – </a:t>
            </a:r>
            <a:r>
              <a:rPr lang="en-GB" i="1" dirty="0"/>
              <a:t>Workshops today modelling a teacher-led session</a:t>
            </a:r>
            <a:endParaRPr lang="en-GB" dirty="0"/>
          </a:p>
          <a:p>
            <a:r>
              <a:rPr lang="en-GB" b="1" dirty="0"/>
              <a:t>Home Readers</a:t>
            </a:r>
            <a:r>
              <a:rPr lang="en-GB" dirty="0"/>
              <a:t>: EYFS to Y3/4, once they have reached the end of our set book bands the children can choose their own book to read at home. This book can come from the school library or home but will be monitored to ensure it is appropriate and that a variety of genres are being accessed. This will be supplemented by the novels that are used in Guided Reading. Every child who is on a free choice will be expected to record what they have read 3 times a week in their Reading Record.  </a:t>
            </a:r>
          </a:p>
        </p:txBody>
      </p:sp>
    </p:spTree>
    <p:extLst>
      <p:ext uri="{BB962C8B-B14F-4D97-AF65-F5344CB8AC3E}">
        <p14:creationId xmlns:p14="http://schemas.microsoft.com/office/powerpoint/2010/main" val="15881134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1289</Words>
  <Application>Microsoft Macintosh PowerPoint</Application>
  <PresentationFormat>Widescreen</PresentationFormat>
  <Paragraphs>80</Paragraphs>
  <Slides>18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Aharoni</vt:lpstr>
      <vt:lpstr>Arial</vt:lpstr>
      <vt:lpstr>Calibri</vt:lpstr>
      <vt:lpstr>Trebuchet MS</vt:lpstr>
      <vt:lpstr>Wingdings 3</vt:lpstr>
      <vt:lpstr>Facet</vt:lpstr>
      <vt:lpstr>Office Theme</vt:lpstr>
      <vt:lpstr>Aughton  St Michael’s   English Parent Workshop  Jan 2020</vt:lpstr>
      <vt:lpstr>Overall curriculum INTENT</vt:lpstr>
      <vt:lpstr> Reading Curriculum INTENT</vt:lpstr>
      <vt:lpstr>Writing Curriculum INTENT</vt:lpstr>
      <vt:lpstr>What are the key elements to develop from  our intents? </vt:lpstr>
      <vt:lpstr>Reading</vt:lpstr>
      <vt:lpstr>PowerPoint Presentation</vt:lpstr>
      <vt:lpstr>PowerPoint Presentation</vt:lpstr>
      <vt:lpstr>What does Reading look like in Aughton St Michaels?</vt:lpstr>
      <vt:lpstr>What is Guided Reading? </vt:lpstr>
      <vt:lpstr>How does Guided Reading develop? </vt:lpstr>
      <vt:lpstr>Reading at home</vt:lpstr>
      <vt:lpstr>Question Prompts</vt:lpstr>
      <vt:lpstr>PowerPoint Presentation</vt:lpstr>
      <vt:lpstr>PowerPoint Presentation</vt:lpstr>
      <vt:lpstr>PowerPoint Presentation</vt:lpstr>
      <vt:lpstr>110 Books to Read Before You Leave Aughton St Michaels</vt:lpstr>
      <vt:lpstr>Workshops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Aughton  St Michael’s   English Parent Workshop  Jan 2020</dc:title>
  <dc:creator>Clare, Chris</dc:creator>
  <cp:lastModifiedBy>Clare, Chris</cp:lastModifiedBy>
  <cp:revision>5</cp:revision>
  <dcterms:created xsi:type="dcterms:W3CDTF">2020-01-09T14:56:26Z</dcterms:created>
  <dcterms:modified xsi:type="dcterms:W3CDTF">2020-01-09T15:40:34Z</dcterms:modified>
</cp:coreProperties>
</file>