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72" r:id="rId4"/>
    <p:sldId id="257" r:id="rId5"/>
    <p:sldId id="258" r:id="rId6"/>
    <p:sldId id="263" r:id="rId7"/>
    <p:sldId id="261" r:id="rId8"/>
    <p:sldId id="264" r:id="rId9"/>
    <p:sldId id="271" r:id="rId10"/>
    <p:sldId id="266" r:id="rId11"/>
    <p:sldId id="270" r:id="rId12"/>
    <p:sldId id="269" r:id="rId13"/>
    <p:sldId id="268" r:id="rId14"/>
    <p:sldId id="267" r:id="rId15"/>
    <p:sldId id="262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, Chris" initials="CC" lastIdx="1" clrIdx="0">
    <p:extLst>
      <p:ext uri="{19B8F6BF-5375-455C-9EA6-DF929625EA0E}">
        <p15:presenceInfo xmlns:p15="http://schemas.microsoft.com/office/powerpoint/2012/main" userId="S::c.clare@aughton-st-michaels.lancs.sch.uk::a6c37d0a-ddaa-4eb1-af3f-a3b6de8fdf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4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9T16:51:01.215" idx="1">
    <p:pos x="10" y="10"/>
    <p:text>Add in the curriculum overview</p:text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svg"/><Relationship Id="rId1" Type="http://schemas.openxmlformats.org/officeDocument/2006/relationships/image" Target="../media/image12.png"/><Relationship Id="rId6" Type="http://schemas.openxmlformats.org/officeDocument/2006/relationships/image" Target="../media/image9.svg"/><Relationship Id="rId5" Type="http://schemas.openxmlformats.org/officeDocument/2006/relationships/image" Target="../media/image14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32.svg"/><Relationship Id="rId2" Type="http://schemas.openxmlformats.org/officeDocument/2006/relationships/image" Target="../media/image22.svg"/><Relationship Id="rId1" Type="http://schemas.openxmlformats.org/officeDocument/2006/relationships/image" Target="../media/image33.png"/><Relationship Id="rId6" Type="http://schemas.openxmlformats.org/officeDocument/2006/relationships/image" Target="../media/image26.sv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0BB8F-21CE-4BD8-88FF-5243E5AE213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8BC09E3-33C3-42B0-ACEE-75564D52A77F}">
      <dgm:prSet/>
      <dgm:spPr/>
      <dgm:t>
        <a:bodyPr/>
        <a:lstStyle/>
        <a:p>
          <a:r>
            <a:rPr lang="en-US"/>
            <a:t>Continuing to develop a reasoning based Maths curriculum.</a:t>
          </a:r>
        </a:p>
      </dgm:t>
    </dgm:pt>
    <dgm:pt modelId="{CB14D0EC-0B66-4E25-95CC-496E9B03CCC6}" type="parTrans" cxnId="{7E0BE18F-FD15-43B0-B0C4-D8E955C25633}">
      <dgm:prSet/>
      <dgm:spPr/>
      <dgm:t>
        <a:bodyPr/>
        <a:lstStyle/>
        <a:p>
          <a:endParaRPr lang="en-US"/>
        </a:p>
      </dgm:t>
    </dgm:pt>
    <dgm:pt modelId="{F3D876BE-BA06-4947-B1B3-C83A7D01DF21}" type="sibTrans" cxnId="{7E0BE18F-FD15-43B0-B0C4-D8E955C25633}">
      <dgm:prSet/>
      <dgm:spPr/>
      <dgm:t>
        <a:bodyPr/>
        <a:lstStyle/>
        <a:p>
          <a:endParaRPr lang="en-US"/>
        </a:p>
      </dgm:t>
    </dgm:pt>
    <dgm:pt modelId="{4C5D253D-76A5-4B68-8014-91BB7C945A74}">
      <dgm:prSet/>
      <dgm:spPr/>
      <dgm:t>
        <a:bodyPr/>
        <a:lstStyle/>
        <a:p>
          <a:r>
            <a:rPr lang="en-US"/>
            <a:t>Developing the vocabulary accessed, understood and utilised by the children</a:t>
          </a:r>
        </a:p>
      </dgm:t>
    </dgm:pt>
    <dgm:pt modelId="{F591ABD5-637C-4026-A0A2-28B5913B3F8E}" type="parTrans" cxnId="{A5B02A26-CA1C-443E-9D6C-810536C9B238}">
      <dgm:prSet/>
      <dgm:spPr/>
      <dgm:t>
        <a:bodyPr/>
        <a:lstStyle/>
        <a:p>
          <a:endParaRPr lang="en-US"/>
        </a:p>
      </dgm:t>
    </dgm:pt>
    <dgm:pt modelId="{ADF07691-CB69-43DC-B4B6-D549A11D445C}" type="sibTrans" cxnId="{A5B02A26-CA1C-443E-9D6C-810536C9B238}">
      <dgm:prSet/>
      <dgm:spPr/>
      <dgm:t>
        <a:bodyPr/>
        <a:lstStyle/>
        <a:p>
          <a:endParaRPr lang="en-US"/>
        </a:p>
      </dgm:t>
    </dgm:pt>
    <dgm:pt modelId="{EF2B15F2-33C0-4EC2-99CF-4ABB262BF658}">
      <dgm:prSet/>
      <dgm:spPr/>
      <dgm:t>
        <a:bodyPr/>
        <a:lstStyle/>
        <a:p>
          <a:r>
            <a:rPr lang="en-US"/>
            <a:t>Developing the scope of the topics we teach.</a:t>
          </a:r>
        </a:p>
      </dgm:t>
    </dgm:pt>
    <dgm:pt modelId="{481C3F06-3513-49E4-B1CE-026171F7B9C2}" type="parTrans" cxnId="{18FC7646-02B9-48C5-AB53-0751D496CA15}">
      <dgm:prSet/>
      <dgm:spPr/>
      <dgm:t>
        <a:bodyPr/>
        <a:lstStyle/>
        <a:p>
          <a:endParaRPr lang="en-US"/>
        </a:p>
      </dgm:t>
    </dgm:pt>
    <dgm:pt modelId="{DFC901D9-C211-48FE-B519-F47E473D869E}" type="sibTrans" cxnId="{18FC7646-02B9-48C5-AB53-0751D496CA15}">
      <dgm:prSet/>
      <dgm:spPr/>
      <dgm:t>
        <a:bodyPr/>
        <a:lstStyle/>
        <a:p>
          <a:endParaRPr lang="en-US"/>
        </a:p>
      </dgm:t>
    </dgm:pt>
    <dgm:pt modelId="{B3057E1B-71EA-4493-AFE4-6B8030212C6D}">
      <dgm:prSet/>
      <dgm:spPr/>
      <dgm:t>
        <a:bodyPr/>
        <a:lstStyle/>
        <a:p>
          <a:r>
            <a:rPr lang="en-US"/>
            <a:t>Increasing communication and involvement of parents. </a:t>
          </a:r>
        </a:p>
      </dgm:t>
    </dgm:pt>
    <dgm:pt modelId="{B1B74E90-2B1D-4F1F-80B4-628BA3C73C55}" type="parTrans" cxnId="{59DD8ABC-7FA4-4567-ACEA-F9464071F783}">
      <dgm:prSet/>
      <dgm:spPr/>
      <dgm:t>
        <a:bodyPr/>
        <a:lstStyle/>
        <a:p>
          <a:endParaRPr lang="en-US"/>
        </a:p>
      </dgm:t>
    </dgm:pt>
    <dgm:pt modelId="{72ED2121-8A49-4530-A461-3B1D98D8A971}" type="sibTrans" cxnId="{59DD8ABC-7FA4-4567-ACEA-F9464071F783}">
      <dgm:prSet/>
      <dgm:spPr/>
      <dgm:t>
        <a:bodyPr/>
        <a:lstStyle/>
        <a:p>
          <a:endParaRPr lang="en-US"/>
        </a:p>
      </dgm:t>
    </dgm:pt>
    <dgm:pt modelId="{940E7294-1D15-4513-82F8-4ABBF427D008}" type="pres">
      <dgm:prSet presAssocID="{FE10BB8F-21CE-4BD8-88FF-5243E5AE2133}" presName="root" presStyleCnt="0">
        <dgm:presLayoutVars>
          <dgm:dir/>
          <dgm:resizeHandles val="exact"/>
        </dgm:presLayoutVars>
      </dgm:prSet>
      <dgm:spPr/>
    </dgm:pt>
    <dgm:pt modelId="{5CBF67C2-3ADB-44BA-87AE-E958AF8244A6}" type="pres">
      <dgm:prSet presAssocID="{FE10BB8F-21CE-4BD8-88FF-5243E5AE2133}" presName="container" presStyleCnt="0">
        <dgm:presLayoutVars>
          <dgm:dir/>
          <dgm:resizeHandles val="exact"/>
        </dgm:presLayoutVars>
      </dgm:prSet>
      <dgm:spPr/>
    </dgm:pt>
    <dgm:pt modelId="{692C24B9-D520-49DA-8984-A0DDC056062D}" type="pres">
      <dgm:prSet presAssocID="{A8BC09E3-33C3-42B0-ACEE-75564D52A77F}" presName="compNode" presStyleCnt="0"/>
      <dgm:spPr/>
    </dgm:pt>
    <dgm:pt modelId="{2C339BC0-C42E-4EEC-98F0-49B8944ABCB4}" type="pres">
      <dgm:prSet presAssocID="{A8BC09E3-33C3-42B0-ACEE-75564D52A77F}" presName="iconBgRect" presStyleLbl="bgShp" presStyleIdx="0" presStyleCnt="4"/>
      <dgm:spPr/>
    </dgm:pt>
    <dgm:pt modelId="{EF96EDCD-A3E8-4A4D-B922-05CF72CE859B}" type="pres">
      <dgm:prSet presAssocID="{A8BC09E3-33C3-42B0-ACEE-75564D52A7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F6FD2D7F-86DB-4A2B-8900-7BB77D5A750B}" type="pres">
      <dgm:prSet presAssocID="{A8BC09E3-33C3-42B0-ACEE-75564D52A77F}" presName="spaceRect" presStyleCnt="0"/>
      <dgm:spPr/>
    </dgm:pt>
    <dgm:pt modelId="{77EE24DA-3F38-439D-951C-A442E678D87D}" type="pres">
      <dgm:prSet presAssocID="{A8BC09E3-33C3-42B0-ACEE-75564D52A77F}" presName="textRect" presStyleLbl="revTx" presStyleIdx="0" presStyleCnt="4">
        <dgm:presLayoutVars>
          <dgm:chMax val="1"/>
          <dgm:chPref val="1"/>
        </dgm:presLayoutVars>
      </dgm:prSet>
      <dgm:spPr/>
    </dgm:pt>
    <dgm:pt modelId="{AE875C0C-A5CF-4345-9090-3C07FDD32C4D}" type="pres">
      <dgm:prSet presAssocID="{F3D876BE-BA06-4947-B1B3-C83A7D01DF21}" presName="sibTrans" presStyleLbl="sibTrans2D1" presStyleIdx="0" presStyleCnt="0"/>
      <dgm:spPr/>
    </dgm:pt>
    <dgm:pt modelId="{A7A5C3AE-F5E7-4B98-B90E-8213DD410D7B}" type="pres">
      <dgm:prSet presAssocID="{4C5D253D-76A5-4B68-8014-91BB7C945A74}" presName="compNode" presStyleCnt="0"/>
      <dgm:spPr/>
    </dgm:pt>
    <dgm:pt modelId="{818051E0-3540-4CE9-A004-9A00EFA52E78}" type="pres">
      <dgm:prSet presAssocID="{4C5D253D-76A5-4B68-8014-91BB7C945A74}" presName="iconBgRect" presStyleLbl="bgShp" presStyleIdx="1" presStyleCnt="4"/>
      <dgm:spPr/>
    </dgm:pt>
    <dgm:pt modelId="{6F24C35C-C050-444D-8502-3C09C86AC87A}" type="pres">
      <dgm:prSet presAssocID="{4C5D253D-76A5-4B68-8014-91BB7C945A7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tionary"/>
        </a:ext>
      </dgm:extLst>
    </dgm:pt>
    <dgm:pt modelId="{06D09435-5098-44D2-A0FF-80B195F77AF3}" type="pres">
      <dgm:prSet presAssocID="{4C5D253D-76A5-4B68-8014-91BB7C945A74}" presName="spaceRect" presStyleCnt="0"/>
      <dgm:spPr/>
    </dgm:pt>
    <dgm:pt modelId="{58F73770-4B65-422E-8EFC-216AEA56334F}" type="pres">
      <dgm:prSet presAssocID="{4C5D253D-76A5-4B68-8014-91BB7C945A74}" presName="textRect" presStyleLbl="revTx" presStyleIdx="1" presStyleCnt="4">
        <dgm:presLayoutVars>
          <dgm:chMax val="1"/>
          <dgm:chPref val="1"/>
        </dgm:presLayoutVars>
      </dgm:prSet>
      <dgm:spPr/>
    </dgm:pt>
    <dgm:pt modelId="{55D39221-FAA0-4BD0-B533-D4724D3E04EA}" type="pres">
      <dgm:prSet presAssocID="{ADF07691-CB69-43DC-B4B6-D549A11D445C}" presName="sibTrans" presStyleLbl="sibTrans2D1" presStyleIdx="0" presStyleCnt="0"/>
      <dgm:spPr/>
    </dgm:pt>
    <dgm:pt modelId="{79528429-A8B8-4357-893D-6B2EAA6AF081}" type="pres">
      <dgm:prSet presAssocID="{EF2B15F2-33C0-4EC2-99CF-4ABB262BF658}" presName="compNode" presStyleCnt="0"/>
      <dgm:spPr/>
    </dgm:pt>
    <dgm:pt modelId="{A58D90A6-2100-4BA6-8974-FD253B950395}" type="pres">
      <dgm:prSet presAssocID="{EF2B15F2-33C0-4EC2-99CF-4ABB262BF658}" presName="iconBgRect" presStyleLbl="bgShp" presStyleIdx="2" presStyleCnt="4"/>
      <dgm:spPr/>
    </dgm:pt>
    <dgm:pt modelId="{FE8C8E7E-2D39-42FF-9529-427978647CD6}" type="pres">
      <dgm:prSet presAssocID="{EF2B15F2-33C0-4EC2-99CF-4ABB262BF6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D55CB394-C880-4533-8E5F-73B559C19913}" type="pres">
      <dgm:prSet presAssocID="{EF2B15F2-33C0-4EC2-99CF-4ABB262BF658}" presName="spaceRect" presStyleCnt="0"/>
      <dgm:spPr/>
    </dgm:pt>
    <dgm:pt modelId="{F60FB63E-8D29-4F6B-AED8-0E056DBA719E}" type="pres">
      <dgm:prSet presAssocID="{EF2B15F2-33C0-4EC2-99CF-4ABB262BF658}" presName="textRect" presStyleLbl="revTx" presStyleIdx="2" presStyleCnt="4">
        <dgm:presLayoutVars>
          <dgm:chMax val="1"/>
          <dgm:chPref val="1"/>
        </dgm:presLayoutVars>
      </dgm:prSet>
      <dgm:spPr/>
    </dgm:pt>
    <dgm:pt modelId="{FBEF39E2-BD49-4BE5-8E5D-44E271090BB6}" type="pres">
      <dgm:prSet presAssocID="{DFC901D9-C211-48FE-B519-F47E473D869E}" presName="sibTrans" presStyleLbl="sibTrans2D1" presStyleIdx="0" presStyleCnt="0"/>
      <dgm:spPr/>
    </dgm:pt>
    <dgm:pt modelId="{179C7B91-CA4D-4641-B2BC-A740602FAEA7}" type="pres">
      <dgm:prSet presAssocID="{B3057E1B-71EA-4493-AFE4-6B8030212C6D}" presName="compNode" presStyleCnt="0"/>
      <dgm:spPr/>
    </dgm:pt>
    <dgm:pt modelId="{81AA3F3C-9B5D-4C28-84DD-D030001ADCBB}" type="pres">
      <dgm:prSet presAssocID="{B3057E1B-71EA-4493-AFE4-6B8030212C6D}" presName="iconBgRect" presStyleLbl="bgShp" presStyleIdx="3" presStyleCnt="4"/>
      <dgm:spPr/>
    </dgm:pt>
    <dgm:pt modelId="{D517B31A-1E4B-4A32-93A4-1E16D2970792}" type="pres">
      <dgm:prSet presAssocID="{B3057E1B-71EA-4493-AFE4-6B8030212C6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F81CBD9-8D26-4753-996F-7ABC5B7B3D51}" type="pres">
      <dgm:prSet presAssocID="{B3057E1B-71EA-4493-AFE4-6B8030212C6D}" presName="spaceRect" presStyleCnt="0"/>
      <dgm:spPr/>
    </dgm:pt>
    <dgm:pt modelId="{98291763-B567-40BC-B47D-1645F771B6D7}" type="pres">
      <dgm:prSet presAssocID="{B3057E1B-71EA-4493-AFE4-6B8030212C6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B218E04-36E8-4BA5-BF60-C2291959398D}" type="presOf" srcId="{A8BC09E3-33C3-42B0-ACEE-75564D52A77F}" destId="{77EE24DA-3F38-439D-951C-A442E678D87D}" srcOrd="0" destOrd="0" presId="urn:microsoft.com/office/officeart/2018/2/layout/IconCircleList"/>
    <dgm:cxn modelId="{A5B02A26-CA1C-443E-9D6C-810536C9B238}" srcId="{FE10BB8F-21CE-4BD8-88FF-5243E5AE2133}" destId="{4C5D253D-76A5-4B68-8014-91BB7C945A74}" srcOrd="1" destOrd="0" parTransId="{F591ABD5-637C-4026-A0A2-28B5913B3F8E}" sibTransId="{ADF07691-CB69-43DC-B4B6-D549A11D445C}"/>
    <dgm:cxn modelId="{AC69F233-1CBB-4C07-92B8-78A8E5463A66}" type="presOf" srcId="{4C5D253D-76A5-4B68-8014-91BB7C945A74}" destId="{58F73770-4B65-422E-8EFC-216AEA56334F}" srcOrd="0" destOrd="0" presId="urn:microsoft.com/office/officeart/2018/2/layout/IconCircleList"/>
    <dgm:cxn modelId="{5FE17C38-FCF3-43E1-AC56-1FC663F3EB5E}" type="presOf" srcId="{B3057E1B-71EA-4493-AFE4-6B8030212C6D}" destId="{98291763-B567-40BC-B47D-1645F771B6D7}" srcOrd="0" destOrd="0" presId="urn:microsoft.com/office/officeart/2018/2/layout/IconCircleList"/>
    <dgm:cxn modelId="{18FC7646-02B9-48C5-AB53-0751D496CA15}" srcId="{FE10BB8F-21CE-4BD8-88FF-5243E5AE2133}" destId="{EF2B15F2-33C0-4EC2-99CF-4ABB262BF658}" srcOrd="2" destOrd="0" parTransId="{481C3F06-3513-49E4-B1CE-026171F7B9C2}" sibTransId="{DFC901D9-C211-48FE-B519-F47E473D869E}"/>
    <dgm:cxn modelId="{DF5B0253-4319-40CE-BCDE-A03AEB9B5B7C}" type="presOf" srcId="{EF2B15F2-33C0-4EC2-99CF-4ABB262BF658}" destId="{F60FB63E-8D29-4F6B-AED8-0E056DBA719E}" srcOrd="0" destOrd="0" presId="urn:microsoft.com/office/officeart/2018/2/layout/IconCircleList"/>
    <dgm:cxn modelId="{BC8A9E57-5EF8-42B0-BD08-A6B0465444CD}" type="presOf" srcId="{ADF07691-CB69-43DC-B4B6-D549A11D445C}" destId="{55D39221-FAA0-4BD0-B533-D4724D3E04EA}" srcOrd="0" destOrd="0" presId="urn:microsoft.com/office/officeart/2018/2/layout/IconCircleList"/>
    <dgm:cxn modelId="{74268D5E-D1FB-4FD2-A1D4-0455EC700924}" type="presOf" srcId="{FE10BB8F-21CE-4BD8-88FF-5243E5AE2133}" destId="{940E7294-1D15-4513-82F8-4ABBF427D008}" srcOrd="0" destOrd="0" presId="urn:microsoft.com/office/officeart/2018/2/layout/IconCircleList"/>
    <dgm:cxn modelId="{D823B580-6C1B-4999-B63C-B27A1334D179}" type="presOf" srcId="{F3D876BE-BA06-4947-B1B3-C83A7D01DF21}" destId="{AE875C0C-A5CF-4345-9090-3C07FDD32C4D}" srcOrd="0" destOrd="0" presId="urn:microsoft.com/office/officeart/2018/2/layout/IconCircleList"/>
    <dgm:cxn modelId="{7E0BE18F-FD15-43B0-B0C4-D8E955C25633}" srcId="{FE10BB8F-21CE-4BD8-88FF-5243E5AE2133}" destId="{A8BC09E3-33C3-42B0-ACEE-75564D52A77F}" srcOrd="0" destOrd="0" parTransId="{CB14D0EC-0B66-4E25-95CC-496E9B03CCC6}" sibTransId="{F3D876BE-BA06-4947-B1B3-C83A7D01DF21}"/>
    <dgm:cxn modelId="{C3988EA8-A91A-4BE8-A096-B977CBB3DE6E}" type="presOf" srcId="{DFC901D9-C211-48FE-B519-F47E473D869E}" destId="{FBEF39E2-BD49-4BE5-8E5D-44E271090BB6}" srcOrd="0" destOrd="0" presId="urn:microsoft.com/office/officeart/2018/2/layout/IconCircleList"/>
    <dgm:cxn modelId="{59DD8ABC-7FA4-4567-ACEA-F9464071F783}" srcId="{FE10BB8F-21CE-4BD8-88FF-5243E5AE2133}" destId="{B3057E1B-71EA-4493-AFE4-6B8030212C6D}" srcOrd="3" destOrd="0" parTransId="{B1B74E90-2B1D-4F1F-80B4-628BA3C73C55}" sibTransId="{72ED2121-8A49-4530-A461-3B1D98D8A971}"/>
    <dgm:cxn modelId="{51C211B6-AD1C-4770-BF2A-C97B154421C1}" type="presParOf" srcId="{940E7294-1D15-4513-82F8-4ABBF427D008}" destId="{5CBF67C2-3ADB-44BA-87AE-E958AF8244A6}" srcOrd="0" destOrd="0" presId="urn:microsoft.com/office/officeart/2018/2/layout/IconCircleList"/>
    <dgm:cxn modelId="{7A045AB5-88D7-4AAF-B4FE-2D923F452A4A}" type="presParOf" srcId="{5CBF67C2-3ADB-44BA-87AE-E958AF8244A6}" destId="{692C24B9-D520-49DA-8984-A0DDC056062D}" srcOrd="0" destOrd="0" presId="urn:microsoft.com/office/officeart/2018/2/layout/IconCircleList"/>
    <dgm:cxn modelId="{A2602772-55E0-4560-82D3-694AF7769491}" type="presParOf" srcId="{692C24B9-D520-49DA-8984-A0DDC056062D}" destId="{2C339BC0-C42E-4EEC-98F0-49B8944ABCB4}" srcOrd="0" destOrd="0" presId="urn:microsoft.com/office/officeart/2018/2/layout/IconCircleList"/>
    <dgm:cxn modelId="{47DD75C8-CDA3-4630-B5B0-42F3DB58F9FF}" type="presParOf" srcId="{692C24B9-D520-49DA-8984-A0DDC056062D}" destId="{EF96EDCD-A3E8-4A4D-B922-05CF72CE859B}" srcOrd="1" destOrd="0" presId="urn:microsoft.com/office/officeart/2018/2/layout/IconCircleList"/>
    <dgm:cxn modelId="{3C2E99B3-E978-454F-82EF-3541475F5CCC}" type="presParOf" srcId="{692C24B9-D520-49DA-8984-A0DDC056062D}" destId="{F6FD2D7F-86DB-4A2B-8900-7BB77D5A750B}" srcOrd="2" destOrd="0" presId="urn:microsoft.com/office/officeart/2018/2/layout/IconCircleList"/>
    <dgm:cxn modelId="{00FE2113-EF87-4986-9591-49073CA70DB1}" type="presParOf" srcId="{692C24B9-D520-49DA-8984-A0DDC056062D}" destId="{77EE24DA-3F38-439D-951C-A442E678D87D}" srcOrd="3" destOrd="0" presId="urn:microsoft.com/office/officeart/2018/2/layout/IconCircleList"/>
    <dgm:cxn modelId="{2A79F757-45C5-4C62-B767-612C0841D753}" type="presParOf" srcId="{5CBF67C2-3ADB-44BA-87AE-E958AF8244A6}" destId="{AE875C0C-A5CF-4345-9090-3C07FDD32C4D}" srcOrd="1" destOrd="0" presId="urn:microsoft.com/office/officeart/2018/2/layout/IconCircleList"/>
    <dgm:cxn modelId="{65F38448-D84D-4EEF-9248-28E2E1E92F52}" type="presParOf" srcId="{5CBF67C2-3ADB-44BA-87AE-E958AF8244A6}" destId="{A7A5C3AE-F5E7-4B98-B90E-8213DD410D7B}" srcOrd="2" destOrd="0" presId="urn:microsoft.com/office/officeart/2018/2/layout/IconCircleList"/>
    <dgm:cxn modelId="{45D4813E-FBB0-4066-B493-963AB7A12CE3}" type="presParOf" srcId="{A7A5C3AE-F5E7-4B98-B90E-8213DD410D7B}" destId="{818051E0-3540-4CE9-A004-9A00EFA52E78}" srcOrd="0" destOrd="0" presId="urn:microsoft.com/office/officeart/2018/2/layout/IconCircleList"/>
    <dgm:cxn modelId="{829731C7-D927-4545-A16E-3233D191EF27}" type="presParOf" srcId="{A7A5C3AE-F5E7-4B98-B90E-8213DD410D7B}" destId="{6F24C35C-C050-444D-8502-3C09C86AC87A}" srcOrd="1" destOrd="0" presId="urn:microsoft.com/office/officeart/2018/2/layout/IconCircleList"/>
    <dgm:cxn modelId="{A5BE01AA-A2D5-4463-A364-ECD2449B8EC2}" type="presParOf" srcId="{A7A5C3AE-F5E7-4B98-B90E-8213DD410D7B}" destId="{06D09435-5098-44D2-A0FF-80B195F77AF3}" srcOrd="2" destOrd="0" presId="urn:microsoft.com/office/officeart/2018/2/layout/IconCircleList"/>
    <dgm:cxn modelId="{C4BD9168-5E7E-4FC3-A4A0-46824C4838BD}" type="presParOf" srcId="{A7A5C3AE-F5E7-4B98-B90E-8213DD410D7B}" destId="{58F73770-4B65-422E-8EFC-216AEA56334F}" srcOrd="3" destOrd="0" presId="urn:microsoft.com/office/officeart/2018/2/layout/IconCircleList"/>
    <dgm:cxn modelId="{2502F0C9-4E6E-49A3-8229-6B6937884E33}" type="presParOf" srcId="{5CBF67C2-3ADB-44BA-87AE-E958AF8244A6}" destId="{55D39221-FAA0-4BD0-B533-D4724D3E04EA}" srcOrd="3" destOrd="0" presId="urn:microsoft.com/office/officeart/2018/2/layout/IconCircleList"/>
    <dgm:cxn modelId="{9D680293-FE85-4D3D-B430-3444185658E9}" type="presParOf" srcId="{5CBF67C2-3ADB-44BA-87AE-E958AF8244A6}" destId="{79528429-A8B8-4357-893D-6B2EAA6AF081}" srcOrd="4" destOrd="0" presId="urn:microsoft.com/office/officeart/2018/2/layout/IconCircleList"/>
    <dgm:cxn modelId="{80E3CE41-4494-4AC3-A028-8E58F8321433}" type="presParOf" srcId="{79528429-A8B8-4357-893D-6B2EAA6AF081}" destId="{A58D90A6-2100-4BA6-8974-FD253B950395}" srcOrd="0" destOrd="0" presId="urn:microsoft.com/office/officeart/2018/2/layout/IconCircleList"/>
    <dgm:cxn modelId="{3885AE65-BB80-42F1-910A-5F9EB4E44288}" type="presParOf" srcId="{79528429-A8B8-4357-893D-6B2EAA6AF081}" destId="{FE8C8E7E-2D39-42FF-9529-427978647CD6}" srcOrd="1" destOrd="0" presId="urn:microsoft.com/office/officeart/2018/2/layout/IconCircleList"/>
    <dgm:cxn modelId="{FD278F5A-E815-4AF9-9565-A348AD2AEFD0}" type="presParOf" srcId="{79528429-A8B8-4357-893D-6B2EAA6AF081}" destId="{D55CB394-C880-4533-8E5F-73B559C19913}" srcOrd="2" destOrd="0" presId="urn:microsoft.com/office/officeart/2018/2/layout/IconCircleList"/>
    <dgm:cxn modelId="{41B24A64-0795-4250-B0DA-33EE94CAB0CF}" type="presParOf" srcId="{79528429-A8B8-4357-893D-6B2EAA6AF081}" destId="{F60FB63E-8D29-4F6B-AED8-0E056DBA719E}" srcOrd="3" destOrd="0" presId="urn:microsoft.com/office/officeart/2018/2/layout/IconCircleList"/>
    <dgm:cxn modelId="{71D010EB-AA8B-453E-BCE6-79373C9C1352}" type="presParOf" srcId="{5CBF67C2-3ADB-44BA-87AE-E958AF8244A6}" destId="{FBEF39E2-BD49-4BE5-8E5D-44E271090BB6}" srcOrd="5" destOrd="0" presId="urn:microsoft.com/office/officeart/2018/2/layout/IconCircleList"/>
    <dgm:cxn modelId="{FF01056E-65BB-4428-8548-7C2A92809307}" type="presParOf" srcId="{5CBF67C2-3ADB-44BA-87AE-E958AF8244A6}" destId="{179C7B91-CA4D-4641-B2BC-A740602FAEA7}" srcOrd="6" destOrd="0" presId="urn:microsoft.com/office/officeart/2018/2/layout/IconCircleList"/>
    <dgm:cxn modelId="{8A1FB54B-AB76-4085-8480-D7F2B3310A97}" type="presParOf" srcId="{179C7B91-CA4D-4641-B2BC-A740602FAEA7}" destId="{81AA3F3C-9B5D-4C28-84DD-D030001ADCBB}" srcOrd="0" destOrd="0" presId="urn:microsoft.com/office/officeart/2018/2/layout/IconCircleList"/>
    <dgm:cxn modelId="{1A9B3F1C-ABF3-4578-AD8F-F84466747884}" type="presParOf" srcId="{179C7B91-CA4D-4641-B2BC-A740602FAEA7}" destId="{D517B31A-1E4B-4A32-93A4-1E16D2970792}" srcOrd="1" destOrd="0" presId="urn:microsoft.com/office/officeart/2018/2/layout/IconCircleList"/>
    <dgm:cxn modelId="{FB758B7A-12DE-4E99-A4EE-AFB4CE7309E8}" type="presParOf" srcId="{179C7B91-CA4D-4641-B2BC-A740602FAEA7}" destId="{8F81CBD9-8D26-4753-996F-7ABC5B7B3D51}" srcOrd="2" destOrd="0" presId="urn:microsoft.com/office/officeart/2018/2/layout/IconCircleList"/>
    <dgm:cxn modelId="{7D1AE846-975F-4452-A780-CA9DF430A358}" type="presParOf" srcId="{179C7B91-CA4D-4641-B2BC-A740602FAEA7}" destId="{98291763-B567-40BC-B47D-1645F771B6D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280CDC-4802-4C81-85F8-F4A592CB43C6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8DC505-3142-4198-95C6-9A17C808FD1A}">
      <dgm:prSet/>
      <dgm:spPr/>
      <dgm:t>
        <a:bodyPr/>
        <a:lstStyle/>
        <a:p>
          <a:r>
            <a:rPr lang="en-US" b="1"/>
            <a:t>Current situation</a:t>
          </a:r>
          <a:r>
            <a:rPr lang="en-US"/>
            <a:t>:	</a:t>
          </a:r>
        </a:p>
      </dgm:t>
    </dgm:pt>
    <dgm:pt modelId="{4146A0AE-2F1F-4F8B-BB5D-68D293D0CC64}" type="parTrans" cxnId="{3CA986FD-9B98-4BC9-804B-1720746BFEFA}">
      <dgm:prSet/>
      <dgm:spPr/>
      <dgm:t>
        <a:bodyPr/>
        <a:lstStyle/>
        <a:p>
          <a:endParaRPr lang="en-US"/>
        </a:p>
      </dgm:t>
    </dgm:pt>
    <dgm:pt modelId="{3C51F8D3-B36E-419D-BDF0-631BB2C0656A}" type="sibTrans" cxnId="{3CA986FD-9B98-4BC9-804B-1720746BFEFA}">
      <dgm:prSet/>
      <dgm:spPr/>
      <dgm:t>
        <a:bodyPr/>
        <a:lstStyle/>
        <a:p>
          <a:endParaRPr lang="en-US"/>
        </a:p>
      </dgm:t>
    </dgm:pt>
    <dgm:pt modelId="{FD699795-BEC8-47D0-BADD-0E819DCCAF3E}">
      <dgm:prSet/>
      <dgm:spPr/>
      <dgm:t>
        <a:bodyPr/>
        <a:lstStyle/>
        <a:p>
          <a:r>
            <a:rPr lang="en-US"/>
            <a:t>All lessons have an emphasis on explaining or reasoning through mathematical problems, not simply calculating.</a:t>
          </a:r>
        </a:p>
      </dgm:t>
    </dgm:pt>
    <dgm:pt modelId="{A438D818-90FD-4390-91DA-EC9D43D3B599}" type="parTrans" cxnId="{1D754AF2-98CD-4C1C-B284-4093508E6E18}">
      <dgm:prSet/>
      <dgm:spPr/>
      <dgm:t>
        <a:bodyPr/>
        <a:lstStyle/>
        <a:p>
          <a:endParaRPr lang="en-US"/>
        </a:p>
      </dgm:t>
    </dgm:pt>
    <dgm:pt modelId="{77280096-359D-4B03-946C-132749B7A6FD}" type="sibTrans" cxnId="{1D754AF2-98CD-4C1C-B284-4093508E6E18}">
      <dgm:prSet/>
      <dgm:spPr/>
      <dgm:t>
        <a:bodyPr/>
        <a:lstStyle/>
        <a:p>
          <a:endParaRPr lang="en-US"/>
        </a:p>
      </dgm:t>
    </dgm:pt>
    <dgm:pt modelId="{AEC20B54-E87F-4D83-BE52-C0B64788DF0E}">
      <dgm:prSet/>
      <dgm:spPr/>
      <dgm:t>
        <a:bodyPr/>
        <a:lstStyle/>
        <a:p>
          <a:r>
            <a:rPr lang="en-US"/>
            <a:t>Applying knowledge to a variety of situation is the </a:t>
          </a:r>
          <a:r>
            <a:rPr lang="en-GB"/>
            <a:t>centre of maths learning.</a:t>
          </a:r>
          <a:endParaRPr lang="en-US"/>
        </a:p>
      </dgm:t>
    </dgm:pt>
    <dgm:pt modelId="{098111EF-D43C-412B-AD90-A9F1D6A33933}" type="parTrans" cxnId="{598E8E10-1479-42D6-A1A5-68C8AFFF153B}">
      <dgm:prSet/>
      <dgm:spPr/>
      <dgm:t>
        <a:bodyPr/>
        <a:lstStyle/>
        <a:p>
          <a:endParaRPr lang="en-US"/>
        </a:p>
      </dgm:t>
    </dgm:pt>
    <dgm:pt modelId="{061E952E-069B-4A7E-9244-04EFCB60A9CE}" type="sibTrans" cxnId="{598E8E10-1479-42D6-A1A5-68C8AFFF153B}">
      <dgm:prSet/>
      <dgm:spPr/>
      <dgm:t>
        <a:bodyPr/>
        <a:lstStyle/>
        <a:p>
          <a:endParaRPr lang="en-US"/>
        </a:p>
      </dgm:t>
    </dgm:pt>
    <dgm:pt modelId="{47405823-6ED1-4F8D-9612-131FA3C2F9D4}">
      <dgm:prSet/>
      <dgm:spPr/>
      <dgm:t>
        <a:bodyPr/>
        <a:lstStyle/>
        <a:p>
          <a:r>
            <a:rPr lang="en-US" b="1"/>
            <a:t>Developments for this year</a:t>
          </a:r>
          <a:endParaRPr lang="en-US"/>
        </a:p>
      </dgm:t>
    </dgm:pt>
    <dgm:pt modelId="{1254F39C-7143-45DD-8BEF-992D79B454F6}" type="parTrans" cxnId="{6A77E7DF-61E1-4A0A-8DAF-C76631812590}">
      <dgm:prSet/>
      <dgm:spPr/>
      <dgm:t>
        <a:bodyPr/>
        <a:lstStyle/>
        <a:p>
          <a:endParaRPr lang="en-US"/>
        </a:p>
      </dgm:t>
    </dgm:pt>
    <dgm:pt modelId="{601F6C9A-138E-4472-B915-E47E1CF40FD9}" type="sibTrans" cxnId="{6A77E7DF-61E1-4A0A-8DAF-C76631812590}">
      <dgm:prSet/>
      <dgm:spPr/>
      <dgm:t>
        <a:bodyPr/>
        <a:lstStyle/>
        <a:p>
          <a:endParaRPr lang="en-US"/>
        </a:p>
      </dgm:t>
    </dgm:pt>
    <dgm:pt modelId="{144CEFCE-0878-46FF-8F7D-77B11D3F84E4}">
      <dgm:prSet/>
      <dgm:spPr/>
      <dgm:t>
        <a:bodyPr/>
        <a:lstStyle/>
        <a:p>
          <a:r>
            <a:rPr lang="en-US"/>
            <a:t>Parent Workshop to explain the teaching methods further.</a:t>
          </a:r>
        </a:p>
      </dgm:t>
    </dgm:pt>
    <dgm:pt modelId="{6DA4527C-1D33-4779-925E-B79E029DE711}" type="parTrans" cxnId="{E51D6BE1-6067-4184-B1BA-167AFA450EFB}">
      <dgm:prSet/>
      <dgm:spPr/>
      <dgm:t>
        <a:bodyPr/>
        <a:lstStyle/>
        <a:p>
          <a:endParaRPr lang="en-US"/>
        </a:p>
      </dgm:t>
    </dgm:pt>
    <dgm:pt modelId="{3B6A9683-1D73-4B6E-933B-5D566F3194EE}" type="sibTrans" cxnId="{E51D6BE1-6067-4184-B1BA-167AFA450EFB}">
      <dgm:prSet/>
      <dgm:spPr/>
      <dgm:t>
        <a:bodyPr/>
        <a:lstStyle/>
        <a:p>
          <a:endParaRPr lang="en-US"/>
        </a:p>
      </dgm:t>
    </dgm:pt>
    <dgm:pt modelId="{51697572-777A-4904-AC2A-CA70EC78328D}">
      <dgm:prSet/>
      <dgm:spPr/>
      <dgm:t>
        <a:bodyPr/>
        <a:lstStyle/>
        <a:p>
          <a:r>
            <a:rPr lang="en-US"/>
            <a:t>Drop in sessions for parents to come and learn with their children.</a:t>
          </a:r>
        </a:p>
      </dgm:t>
    </dgm:pt>
    <dgm:pt modelId="{F1A2239C-8C68-456D-9C84-451291AE1569}" type="parTrans" cxnId="{76F26356-04EF-498C-849F-7AB013FEC9F7}">
      <dgm:prSet/>
      <dgm:spPr/>
      <dgm:t>
        <a:bodyPr/>
        <a:lstStyle/>
        <a:p>
          <a:endParaRPr lang="en-US"/>
        </a:p>
      </dgm:t>
    </dgm:pt>
    <dgm:pt modelId="{935F00F7-33C7-4155-80FF-57CE73F8412A}" type="sibTrans" cxnId="{76F26356-04EF-498C-849F-7AB013FEC9F7}">
      <dgm:prSet/>
      <dgm:spPr/>
      <dgm:t>
        <a:bodyPr/>
        <a:lstStyle/>
        <a:p>
          <a:endParaRPr lang="en-US"/>
        </a:p>
      </dgm:t>
    </dgm:pt>
    <dgm:pt modelId="{0327381D-B8E7-4C45-936C-9730BD79AD1C}" type="pres">
      <dgm:prSet presAssocID="{3A280CDC-4802-4C81-85F8-F4A592CB43C6}" presName="linear" presStyleCnt="0">
        <dgm:presLayoutVars>
          <dgm:dir/>
          <dgm:animLvl val="lvl"/>
          <dgm:resizeHandles val="exact"/>
        </dgm:presLayoutVars>
      </dgm:prSet>
      <dgm:spPr/>
    </dgm:pt>
    <dgm:pt modelId="{72F2D638-D12D-284C-B17A-C768907B5A39}" type="pres">
      <dgm:prSet presAssocID="{458DC505-3142-4198-95C6-9A17C808FD1A}" presName="parentLin" presStyleCnt="0"/>
      <dgm:spPr/>
    </dgm:pt>
    <dgm:pt modelId="{42E050FD-6FAE-9649-9CC0-77F947C62147}" type="pres">
      <dgm:prSet presAssocID="{458DC505-3142-4198-95C6-9A17C808FD1A}" presName="parentLeftMargin" presStyleLbl="node1" presStyleIdx="0" presStyleCnt="2"/>
      <dgm:spPr/>
    </dgm:pt>
    <dgm:pt modelId="{61EB009F-ECC6-9D4C-ADE4-8520365C24D2}" type="pres">
      <dgm:prSet presAssocID="{458DC505-3142-4198-95C6-9A17C808FD1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51CF90F-9BD4-0B40-A016-2F08C78FF90C}" type="pres">
      <dgm:prSet presAssocID="{458DC505-3142-4198-95C6-9A17C808FD1A}" presName="negativeSpace" presStyleCnt="0"/>
      <dgm:spPr/>
    </dgm:pt>
    <dgm:pt modelId="{5A9D8120-F90B-E34D-8F52-5A7F7CA9B8D7}" type="pres">
      <dgm:prSet presAssocID="{458DC505-3142-4198-95C6-9A17C808FD1A}" presName="childText" presStyleLbl="conFgAcc1" presStyleIdx="0" presStyleCnt="2">
        <dgm:presLayoutVars>
          <dgm:bulletEnabled val="1"/>
        </dgm:presLayoutVars>
      </dgm:prSet>
      <dgm:spPr/>
    </dgm:pt>
    <dgm:pt modelId="{5BC9F696-2AA9-2E49-BA3F-84B2C76FA0ED}" type="pres">
      <dgm:prSet presAssocID="{3C51F8D3-B36E-419D-BDF0-631BB2C0656A}" presName="spaceBetweenRectangles" presStyleCnt="0"/>
      <dgm:spPr/>
    </dgm:pt>
    <dgm:pt modelId="{D4192C32-AE79-1F4F-A1D5-34435A106AD2}" type="pres">
      <dgm:prSet presAssocID="{47405823-6ED1-4F8D-9612-131FA3C2F9D4}" presName="parentLin" presStyleCnt="0"/>
      <dgm:spPr/>
    </dgm:pt>
    <dgm:pt modelId="{D84DF511-C43A-F84F-847A-0D8C3CF37AB9}" type="pres">
      <dgm:prSet presAssocID="{47405823-6ED1-4F8D-9612-131FA3C2F9D4}" presName="parentLeftMargin" presStyleLbl="node1" presStyleIdx="0" presStyleCnt="2"/>
      <dgm:spPr/>
    </dgm:pt>
    <dgm:pt modelId="{6DD3138C-75A2-3C45-A8D7-68E6266E1F86}" type="pres">
      <dgm:prSet presAssocID="{47405823-6ED1-4F8D-9612-131FA3C2F9D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ECF663E-06F8-5043-89A3-7D152A9E3014}" type="pres">
      <dgm:prSet presAssocID="{47405823-6ED1-4F8D-9612-131FA3C2F9D4}" presName="negativeSpace" presStyleCnt="0"/>
      <dgm:spPr/>
    </dgm:pt>
    <dgm:pt modelId="{118DA049-3993-0A40-A3DC-94177D5F8739}" type="pres">
      <dgm:prSet presAssocID="{47405823-6ED1-4F8D-9612-131FA3C2F9D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8E8E10-1479-42D6-A1A5-68C8AFFF153B}" srcId="{458DC505-3142-4198-95C6-9A17C808FD1A}" destId="{AEC20B54-E87F-4D83-BE52-C0B64788DF0E}" srcOrd="1" destOrd="0" parTransId="{098111EF-D43C-412B-AD90-A9F1D6A33933}" sibTransId="{061E952E-069B-4A7E-9244-04EFCB60A9CE}"/>
    <dgm:cxn modelId="{76F26356-04EF-498C-849F-7AB013FEC9F7}" srcId="{47405823-6ED1-4F8D-9612-131FA3C2F9D4}" destId="{51697572-777A-4904-AC2A-CA70EC78328D}" srcOrd="1" destOrd="0" parTransId="{F1A2239C-8C68-456D-9C84-451291AE1569}" sibTransId="{935F00F7-33C7-4155-80FF-57CE73F8412A}"/>
    <dgm:cxn modelId="{E67B6258-B186-8545-8AFF-4398E71CDFCA}" type="presOf" srcId="{3A280CDC-4802-4C81-85F8-F4A592CB43C6}" destId="{0327381D-B8E7-4C45-936C-9730BD79AD1C}" srcOrd="0" destOrd="0" presId="urn:microsoft.com/office/officeart/2005/8/layout/list1"/>
    <dgm:cxn modelId="{6890A86C-66F9-094A-BEAB-F6300DC1AC50}" type="presOf" srcId="{458DC505-3142-4198-95C6-9A17C808FD1A}" destId="{61EB009F-ECC6-9D4C-ADE4-8520365C24D2}" srcOrd="1" destOrd="0" presId="urn:microsoft.com/office/officeart/2005/8/layout/list1"/>
    <dgm:cxn modelId="{59A98494-FCD2-7842-A258-94EF49511178}" type="presOf" srcId="{47405823-6ED1-4F8D-9612-131FA3C2F9D4}" destId="{D84DF511-C43A-F84F-847A-0D8C3CF37AB9}" srcOrd="0" destOrd="0" presId="urn:microsoft.com/office/officeart/2005/8/layout/list1"/>
    <dgm:cxn modelId="{34B453A3-2DFE-5C4B-9C04-F7A98A30332F}" type="presOf" srcId="{458DC505-3142-4198-95C6-9A17C808FD1A}" destId="{42E050FD-6FAE-9649-9CC0-77F947C62147}" srcOrd="0" destOrd="0" presId="urn:microsoft.com/office/officeart/2005/8/layout/list1"/>
    <dgm:cxn modelId="{DFEE2FAC-0250-034F-AF38-90121FEAB1B9}" type="presOf" srcId="{144CEFCE-0878-46FF-8F7D-77B11D3F84E4}" destId="{118DA049-3993-0A40-A3DC-94177D5F8739}" srcOrd="0" destOrd="0" presId="urn:microsoft.com/office/officeart/2005/8/layout/list1"/>
    <dgm:cxn modelId="{6A77E7DF-61E1-4A0A-8DAF-C76631812590}" srcId="{3A280CDC-4802-4C81-85F8-F4A592CB43C6}" destId="{47405823-6ED1-4F8D-9612-131FA3C2F9D4}" srcOrd="1" destOrd="0" parTransId="{1254F39C-7143-45DD-8BEF-992D79B454F6}" sibTransId="{601F6C9A-138E-4472-B915-E47E1CF40FD9}"/>
    <dgm:cxn modelId="{0F8BCCE0-3EDF-6544-AC60-EEF36FC773AB}" type="presOf" srcId="{AEC20B54-E87F-4D83-BE52-C0B64788DF0E}" destId="{5A9D8120-F90B-E34D-8F52-5A7F7CA9B8D7}" srcOrd="0" destOrd="1" presId="urn:microsoft.com/office/officeart/2005/8/layout/list1"/>
    <dgm:cxn modelId="{E51D6BE1-6067-4184-B1BA-167AFA450EFB}" srcId="{47405823-6ED1-4F8D-9612-131FA3C2F9D4}" destId="{144CEFCE-0878-46FF-8F7D-77B11D3F84E4}" srcOrd="0" destOrd="0" parTransId="{6DA4527C-1D33-4779-925E-B79E029DE711}" sibTransId="{3B6A9683-1D73-4B6E-933B-5D566F3194EE}"/>
    <dgm:cxn modelId="{1D754AF2-98CD-4C1C-B284-4093508E6E18}" srcId="{458DC505-3142-4198-95C6-9A17C808FD1A}" destId="{FD699795-BEC8-47D0-BADD-0E819DCCAF3E}" srcOrd="0" destOrd="0" parTransId="{A438D818-90FD-4390-91DA-EC9D43D3B599}" sibTransId="{77280096-359D-4B03-946C-132749B7A6FD}"/>
    <dgm:cxn modelId="{8E0755F3-2402-C84A-A201-D46F6B619E15}" type="presOf" srcId="{FD699795-BEC8-47D0-BADD-0E819DCCAF3E}" destId="{5A9D8120-F90B-E34D-8F52-5A7F7CA9B8D7}" srcOrd="0" destOrd="0" presId="urn:microsoft.com/office/officeart/2005/8/layout/list1"/>
    <dgm:cxn modelId="{E9EDEBFC-A57C-BA4A-B39C-2A8978A50529}" type="presOf" srcId="{51697572-777A-4904-AC2A-CA70EC78328D}" destId="{118DA049-3993-0A40-A3DC-94177D5F8739}" srcOrd="0" destOrd="1" presId="urn:microsoft.com/office/officeart/2005/8/layout/list1"/>
    <dgm:cxn modelId="{3CA986FD-9B98-4BC9-804B-1720746BFEFA}" srcId="{3A280CDC-4802-4C81-85F8-F4A592CB43C6}" destId="{458DC505-3142-4198-95C6-9A17C808FD1A}" srcOrd="0" destOrd="0" parTransId="{4146A0AE-2F1F-4F8B-BB5D-68D293D0CC64}" sibTransId="{3C51F8D3-B36E-419D-BDF0-631BB2C0656A}"/>
    <dgm:cxn modelId="{FBC0C1FD-E524-9544-A990-4CF135A1F257}" type="presOf" srcId="{47405823-6ED1-4F8D-9612-131FA3C2F9D4}" destId="{6DD3138C-75A2-3C45-A8D7-68E6266E1F86}" srcOrd="1" destOrd="0" presId="urn:microsoft.com/office/officeart/2005/8/layout/list1"/>
    <dgm:cxn modelId="{2671D075-C10C-744D-97CF-6BF62C7BD2F0}" type="presParOf" srcId="{0327381D-B8E7-4C45-936C-9730BD79AD1C}" destId="{72F2D638-D12D-284C-B17A-C768907B5A39}" srcOrd="0" destOrd="0" presId="urn:microsoft.com/office/officeart/2005/8/layout/list1"/>
    <dgm:cxn modelId="{F2DBC961-2B31-4A4E-8D0B-8D7083B91B0A}" type="presParOf" srcId="{72F2D638-D12D-284C-B17A-C768907B5A39}" destId="{42E050FD-6FAE-9649-9CC0-77F947C62147}" srcOrd="0" destOrd="0" presId="urn:microsoft.com/office/officeart/2005/8/layout/list1"/>
    <dgm:cxn modelId="{BC4FC006-D222-144F-8EE9-B837EB325CB2}" type="presParOf" srcId="{72F2D638-D12D-284C-B17A-C768907B5A39}" destId="{61EB009F-ECC6-9D4C-ADE4-8520365C24D2}" srcOrd="1" destOrd="0" presId="urn:microsoft.com/office/officeart/2005/8/layout/list1"/>
    <dgm:cxn modelId="{2F7704BD-3860-C944-9A6A-A2CB8E20F90F}" type="presParOf" srcId="{0327381D-B8E7-4C45-936C-9730BD79AD1C}" destId="{451CF90F-9BD4-0B40-A016-2F08C78FF90C}" srcOrd="1" destOrd="0" presId="urn:microsoft.com/office/officeart/2005/8/layout/list1"/>
    <dgm:cxn modelId="{3E108589-CA4A-2F4C-9823-C289365D87F6}" type="presParOf" srcId="{0327381D-B8E7-4C45-936C-9730BD79AD1C}" destId="{5A9D8120-F90B-E34D-8F52-5A7F7CA9B8D7}" srcOrd="2" destOrd="0" presId="urn:microsoft.com/office/officeart/2005/8/layout/list1"/>
    <dgm:cxn modelId="{A204654B-0D44-A748-92D3-DB6D015FA114}" type="presParOf" srcId="{0327381D-B8E7-4C45-936C-9730BD79AD1C}" destId="{5BC9F696-2AA9-2E49-BA3F-84B2C76FA0ED}" srcOrd="3" destOrd="0" presId="urn:microsoft.com/office/officeart/2005/8/layout/list1"/>
    <dgm:cxn modelId="{C756BAB2-9ABF-2142-A5F2-ED2C4651AC34}" type="presParOf" srcId="{0327381D-B8E7-4C45-936C-9730BD79AD1C}" destId="{D4192C32-AE79-1F4F-A1D5-34435A106AD2}" srcOrd="4" destOrd="0" presId="urn:microsoft.com/office/officeart/2005/8/layout/list1"/>
    <dgm:cxn modelId="{90385940-1EB9-B243-A41B-4BC0F9C21695}" type="presParOf" srcId="{D4192C32-AE79-1F4F-A1D5-34435A106AD2}" destId="{D84DF511-C43A-F84F-847A-0D8C3CF37AB9}" srcOrd="0" destOrd="0" presId="urn:microsoft.com/office/officeart/2005/8/layout/list1"/>
    <dgm:cxn modelId="{00181662-1A6D-9045-AAFA-DF0DB58DD701}" type="presParOf" srcId="{D4192C32-AE79-1F4F-A1D5-34435A106AD2}" destId="{6DD3138C-75A2-3C45-A8D7-68E6266E1F86}" srcOrd="1" destOrd="0" presId="urn:microsoft.com/office/officeart/2005/8/layout/list1"/>
    <dgm:cxn modelId="{AE00327B-3480-164C-9940-026180D957E3}" type="presParOf" srcId="{0327381D-B8E7-4C45-936C-9730BD79AD1C}" destId="{0ECF663E-06F8-5043-89A3-7D152A9E3014}" srcOrd="5" destOrd="0" presId="urn:microsoft.com/office/officeart/2005/8/layout/list1"/>
    <dgm:cxn modelId="{AF3DBEBB-14A9-E548-A256-893D4D89676F}" type="presParOf" srcId="{0327381D-B8E7-4C45-936C-9730BD79AD1C}" destId="{118DA049-3993-0A40-A3DC-94177D5F873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395065-4748-4EA9-9446-210258CDC04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0A0065-C927-4855-9A8B-2317D700A60E}">
      <dgm:prSet/>
      <dgm:spPr/>
      <dgm:t>
        <a:bodyPr/>
        <a:lstStyle/>
        <a:p>
          <a:r>
            <a:rPr lang="en-US" b="1"/>
            <a:t>Current situation</a:t>
          </a:r>
          <a:r>
            <a:rPr lang="en-US"/>
            <a:t>:</a:t>
          </a:r>
        </a:p>
      </dgm:t>
    </dgm:pt>
    <dgm:pt modelId="{033AC484-91EF-4823-B026-49804A84F553}" type="parTrans" cxnId="{D89F7269-EC41-46AA-8DC2-161E3A3B4536}">
      <dgm:prSet/>
      <dgm:spPr/>
      <dgm:t>
        <a:bodyPr/>
        <a:lstStyle/>
        <a:p>
          <a:endParaRPr lang="en-US"/>
        </a:p>
      </dgm:t>
    </dgm:pt>
    <dgm:pt modelId="{778E9488-385E-4A8B-8FE5-C6893882C567}" type="sibTrans" cxnId="{D89F7269-EC41-46AA-8DC2-161E3A3B4536}">
      <dgm:prSet/>
      <dgm:spPr/>
      <dgm:t>
        <a:bodyPr/>
        <a:lstStyle/>
        <a:p>
          <a:endParaRPr lang="en-US"/>
        </a:p>
      </dgm:t>
    </dgm:pt>
    <dgm:pt modelId="{B4A5631A-775E-4381-A0B2-06F39228D97A}">
      <dgm:prSet/>
      <dgm:spPr/>
      <dgm:t>
        <a:bodyPr/>
        <a:lstStyle/>
        <a:p>
          <a:r>
            <a:rPr lang="en-US" dirty="0"/>
            <a:t>Children’s mechanical reading is good but don’t always understand the deeper meaning. This gap is what we would like to close.</a:t>
          </a:r>
        </a:p>
      </dgm:t>
    </dgm:pt>
    <dgm:pt modelId="{EF195226-F1A1-4BA2-85E0-78B70E743559}" type="parTrans" cxnId="{36346DB8-D69C-42DF-9C9A-F4F03B52A0CE}">
      <dgm:prSet/>
      <dgm:spPr/>
      <dgm:t>
        <a:bodyPr/>
        <a:lstStyle/>
        <a:p>
          <a:endParaRPr lang="en-US"/>
        </a:p>
      </dgm:t>
    </dgm:pt>
    <dgm:pt modelId="{BA1BF2EC-0A8C-41BE-AE54-A2434ADB3769}" type="sibTrans" cxnId="{36346DB8-D69C-42DF-9C9A-F4F03B52A0CE}">
      <dgm:prSet/>
      <dgm:spPr/>
      <dgm:t>
        <a:bodyPr/>
        <a:lstStyle/>
        <a:p>
          <a:endParaRPr lang="en-US"/>
        </a:p>
      </dgm:t>
    </dgm:pt>
    <dgm:pt modelId="{DD8EC64E-B559-4E81-A224-B13A7498F53D}">
      <dgm:prSet/>
      <dgm:spPr/>
      <dgm:t>
        <a:bodyPr/>
        <a:lstStyle/>
        <a:p>
          <a:r>
            <a:rPr lang="en-US" b="1"/>
            <a:t>Developments for this year</a:t>
          </a:r>
          <a:r>
            <a:rPr lang="en-US"/>
            <a:t>:</a:t>
          </a:r>
        </a:p>
      </dgm:t>
    </dgm:pt>
    <dgm:pt modelId="{B04AD1B8-6F4B-42B7-8E5E-F8CB09E33EE3}" type="parTrans" cxnId="{9FE12A4D-3271-40EB-A8F2-75C08BAF6B02}">
      <dgm:prSet/>
      <dgm:spPr/>
      <dgm:t>
        <a:bodyPr/>
        <a:lstStyle/>
        <a:p>
          <a:endParaRPr lang="en-US"/>
        </a:p>
      </dgm:t>
    </dgm:pt>
    <dgm:pt modelId="{44BB2C23-A3E1-44CB-9360-4E3AAACA629D}" type="sibTrans" cxnId="{9FE12A4D-3271-40EB-A8F2-75C08BAF6B02}">
      <dgm:prSet/>
      <dgm:spPr/>
      <dgm:t>
        <a:bodyPr/>
        <a:lstStyle/>
        <a:p>
          <a:endParaRPr lang="en-US"/>
        </a:p>
      </dgm:t>
    </dgm:pt>
    <dgm:pt modelId="{ACB2744F-E82E-4485-AA0B-60DEFC4B4076}">
      <dgm:prSet/>
      <dgm:spPr/>
      <dgm:t>
        <a:bodyPr/>
        <a:lstStyle/>
        <a:p>
          <a:r>
            <a:rPr lang="en-US" dirty="0"/>
            <a:t>Increase in the difficulty of the text we use for our English topics.</a:t>
          </a:r>
        </a:p>
      </dgm:t>
    </dgm:pt>
    <dgm:pt modelId="{8A92B40A-095F-483E-B87F-A0DEA95CFF10}" type="parTrans" cxnId="{6527EA2A-79E4-4769-AEC1-4354CECFE7AD}">
      <dgm:prSet/>
      <dgm:spPr/>
      <dgm:t>
        <a:bodyPr/>
        <a:lstStyle/>
        <a:p>
          <a:endParaRPr lang="en-US"/>
        </a:p>
      </dgm:t>
    </dgm:pt>
    <dgm:pt modelId="{4B9D0CA6-2E28-4457-AF37-ACB4A63A555B}" type="sibTrans" cxnId="{6527EA2A-79E4-4769-AEC1-4354CECFE7AD}">
      <dgm:prSet/>
      <dgm:spPr/>
      <dgm:t>
        <a:bodyPr/>
        <a:lstStyle/>
        <a:p>
          <a:endParaRPr lang="en-US"/>
        </a:p>
      </dgm:t>
    </dgm:pt>
    <dgm:pt modelId="{B0FEC01E-04E0-BB4F-9E6C-E557E5577E17}">
      <dgm:prSet/>
      <dgm:spPr/>
      <dgm:t>
        <a:bodyPr/>
        <a:lstStyle/>
        <a:p>
          <a:r>
            <a:rPr lang="en-US"/>
            <a:t>Specific tasks and lessons to upskill vocabulary within writing.</a:t>
          </a:r>
        </a:p>
      </dgm:t>
    </dgm:pt>
    <dgm:pt modelId="{7201E4D8-98A2-094C-913B-D2641D67B8AF}" type="parTrans" cxnId="{6F2E2460-CD44-944F-8291-1363C26FE086}">
      <dgm:prSet/>
      <dgm:spPr/>
      <dgm:t>
        <a:bodyPr/>
        <a:lstStyle/>
        <a:p>
          <a:endParaRPr lang="en-GB"/>
        </a:p>
      </dgm:t>
    </dgm:pt>
    <dgm:pt modelId="{D24D86C9-7B28-FD44-BBB0-9FDD1C0256A9}" type="sibTrans" cxnId="{6F2E2460-CD44-944F-8291-1363C26FE086}">
      <dgm:prSet/>
      <dgm:spPr/>
      <dgm:t>
        <a:bodyPr/>
        <a:lstStyle/>
        <a:p>
          <a:endParaRPr lang="en-GB"/>
        </a:p>
      </dgm:t>
    </dgm:pt>
    <dgm:pt modelId="{365B9915-3825-3C4D-AF70-D01F32AECA16}">
      <dgm:prSet/>
      <dgm:spPr/>
      <dgm:t>
        <a:bodyPr/>
        <a:lstStyle/>
        <a:p>
          <a:r>
            <a:rPr lang="en-US"/>
            <a:t>Home Reading reading bookmarks for book bands up to Lime.</a:t>
          </a:r>
          <a:endParaRPr lang="en-US" dirty="0"/>
        </a:p>
      </dgm:t>
    </dgm:pt>
    <dgm:pt modelId="{E43AA6D8-CE4A-D844-8AE4-B87A96218D73}" type="parTrans" cxnId="{280631DD-1C56-C343-B95E-F0B77ADFC367}">
      <dgm:prSet/>
      <dgm:spPr/>
      <dgm:t>
        <a:bodyPr/>
        <a:lstStyle/>
        <a:p>
          <a:endParaRPr lang="en-GB"/>
        </a:p>
      </dgm:t>
    </dgm:pt>
    <dgm:pt modelId="{87734D31-9099-1941-B126-030B1368FE14}" type="sibTrans" cxnId="{280631DD-1C56-C343-B95E-F0B77ADFC367}">
      <dgm:prSet/>
      <dgm:spPr/>
      <dgm:t>
        <a:bodyPr/>
        <a:lstStyle/>
        <a:p>
          <a:endParaRPr lang="en-GB"/>
        </a:p>
      </dgm:t>
    </dgm:pt>
    <dgm:pt modelId="{979F03F5-7A84-2D4E-BFF7-D07E16F43258}">
      <dgm:prSet/>
      <dgm:spPr/>
      <dgm:t>
        <a:bodyPr/>
        <a:lstStyle/>
        <a:p>
          <a:r>
            <a:rPr lang="en-US"/>
            <a:t>Parent Workshop to explain the teaching methods further.</a:t>
          </a:r>
          <a:endParaRPr lang="en-US" dirty="0"/>
        </a:p>
      </dgm:t>
    </dgm:pt>
    <dgm:pt modelId="{3FFD9DD2-A6DF-DE43-BE7F-1796CE950A5D}" type="parTrans" cxnId="{A15DE84E-681F-5449-84AE-1D2B99A216B5}">
      <dgm:prSet/>
      <dgm:spPr/>
      <dgm:t>
        <a:bodyPr/>
        <a:lstStyle/>
        <a:p>
          <a:endParaRPr lang="en-GB"/>
        </a:p>
      </dgm:t>
    </dgm:pt>
    <dgm:pt modelId="{1E7EDE3F-E462-6845-9852-11FEBF2BED4D}" type="sibTrans" cxnId="{A15DE84E-681F-5449-84AE-1D2B99A216B5}">
      <dgm:prSet/>
      <dgm:spPr/>
      <dgm:t>
        <a:bodyPr/>
        <a:lstStyle/>
        <a:p>
          <a:endParaRPr lang="en-GB"/>
        </a:p>
      </dgm:t>
    </dgm:pt>
    <dgm:pt modelId="{F15D64A7-4D4A-AB41-90C2-53137764565D}">
      <dgm:prSet/>
      <dgm:spPr/>
      <dgm:t>
        <a:bodyPr/>
        <a:lstStyle/>
        <a:p>
          <a:r>
            <a:rPr lang="en-US" dirty="0"/>
            <a:t>Drop in sessions for parents to come and learn with their children.</a:t>
          </a:r>
        </a:p>
      </dgm:t>
    </dgm:pt>
    <dgm:pt modelId="{54C5351D-2F62-5B4B-9F71-30D6F5745FED}" type="parTrans" cxnId="{9FE53200-6B4D-6648-8A6D-8800E5FF7816}">
      <dgm:prSet/>
      <dgm:spPr/>
      <dgm:t>
        <a:bodyPr/>
        <a:lstStyle/>
        <a:p>
          <a:endParaRPr lang="en-GB"/>
        </a:p>
      </dgm:t>
    </dgm:pt>
    <dgm:pt modelId="{E8544A46-4782-624B-B07D-506796110ED6}" type="sibTrans" cxnId="{9FE53200-6B4D-6648-8A6D-8800E5FF7816}">
      <dgm:prSet/>
      <dgm:spPr/>
      <dgm:t>
        <a:bodyPr/>
        <a:lstStyle/>
        <a:p>
          <a:endParaRPr lang="en-GB"/>
        </a:p>
      </dgm:t>
    </dgm:pt>
    <dgm:pt modelId="{C097E1D3-5B85-9348-8F01-0E6051645A32}" type="pres">
      <dgm:prSet presAssocID="{61395065-4748-4EA9-9446-210258CDC041}" presName="linear" presStyleCnt="0">
        <dgm:presLayoutVars>
          <dgm:dir/>
          <dgm:animLvl val="lvl"/>
          <dgm:resizeHandles val="exact"/>
        </dgm:presLayoutVars>
      </dgm:prSet>
      <dgm:spPr/>
    </dgm:pt>
    <dgm:pt modelId="{5EDC161B-832C-D245-A52C-483A9CB42F89}" type="pres">
      <dgm:prSet presAssocID="{990A0065-C927-4855-9A8B-2317D700A60E}" presName="parentLin" presStyleCnt="0"/>
      <dgm:spPr/>
    </dgm:pt>
    <dgm:pt modelId="{6C0B9284-EEA3-4049-A945-AB24DAAC5339}" type="pres">
      <dgm:prSet presAssocID="{990A0065-C927-4855-9A8B-2317D700A60E}" presName="parentLeftMargin" presStyleLbl="node1" presStyleIdx="0" presStyleCnt="2"/>
      <dgm:spPr/>
    </dgm:pt>
    <dgm:pt modelId="{71D924A0-EA11-BC4E-B947-3B2C3F4E61DD}" type="pres">
      <dgm:prSet presAssocID="{990A0065-C927-4855-9A8B-2317D700A6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512BF9-A4E5-8F43-B449-92FA64C58C94}" type="pres">
      <dgm:prSet presAssocID="{990A0065-C927-4855-9A8B-2317D700A60E}" presName="negativeSpace" presStyleCnt="0"/>
      <dgm:spPr/>
    </dgm:pt>
    <dgm:pt modelId="{00597B8A-EB7B-7D4E-B592-9D1FEEC505E1}" type="pres">
      <dgm:prSet presAssocID="{990A0065-C927-4855-9A8B-2317D700A60E}" presName="childText" presStyleLbl="conFgAcc1" presStyleIdx="0" presStyleCnt="2">
        <dgm:presLayoutVars>
          <dgm:bulletEnabled val="1"/>
        </dgm:presLayoutVars>
      </dgm:prSet>
      <dgm:spPr/>
    </dgm:pt>
    <dgm:pt modelId="{A13DC850-8652-924A-BC45-14351AAA7612}" type="pres">
      <dgm:prSet presAssocID="{778E9488-385E-4A8B-8FE5-C6893882C567}" presName="spaceBetweenRectangles" presStyleCnt="0"/>
      <dgm:spPr/>
    </dgm:pt>
    <dgm:pt modelId="{A3065F50-A6FC-D14D-BB12-AF43EAD67F4F}" type="pres">
      <dgm:prSet presAssocID="{DD8EC64E-B559-4E81-A224-B13A7498F53D}" presName="parentLin" presStyleCnt="0"/>
      <dgm:spPr/>
    </dgm:pt>
    <dgm:pt modelId="{45EFB4A4-3155-4747-A37E-8D25254B3157}" type="pres">
      <dgm:prSet presAssocID="{DD8EC64E-B559-4E81-A224-B13A7498F53D}" presName="parentLeftMargin" presStyleLbl="node1" presStyleIdx="0" presStyleCnt="2"/>
      <dgm:spPr/>
    </dgm:pt>
    <dgm:pt modelId="{F61CC714-E820-3A4E-9955-02D90F18C3DC}" type="pres">
      <dgm:prSet presAssocID="{DD8EC64E-B559-4E81-A224-B13A7498F5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529928-9031-0E4C-8FB3-37232635F617}" type="pres">
      <dgm:prSet presAssocID="{DD8EC64E-B559-4E81-A224-B13A7498F53D}" presName="negativeSpace" presStyleCnt="0"/>
      <dgm:spPr/>
    </dgm:pt>
    <dgm:pt modelId="{7DA295CD-ED0F-BD4B-BBE5-3D9667161371}" type="pres">
      <dgm:prSet presAssocID="{DD8EC64E-B559-4E81-A224-B13A7498F53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FE53200-6B4D-6648-8A6D-8800E5FF7816}" srcId="{DD8EC64E-B559-4E81-A224-B13A7498F53D}" destId="{F15D64A7-4D4A-AB41-90C2-53137764565D}" srcOrd="4" destOrd="0" parTransId="{54C5351D-2F62-5B4B-9F71-30D6F5745FED}" sibTransId="{E8544A46-4782-624B-B07D-506796110ED6}"/>
    <dgm:cxn modelId="{0242C010-4B71-B14E-AF52-FC61988BB007}" type="presOf" srcId="{990A0065-C927-4855-9A8B-2317D700A60E}" destId="{6C0B9284-EEA3-4049-A945-AB24DAAC5339}" srcOrd="0" destOrd="0" presId="urn:microsoft.com/office/officeart/2005/8/layout/list1"/>
    <dgm:cxn modelId="{DA397129-F387-0341-9EB8-46BAEF979876}" type="presOf" srcId="{ACB2744F-E82E-4485-AA0B-60DEFC4B4076}" destId="{7DA295CD-ED0F-BD4B-BBE5-3D9667161371}" srcOrd="0" destOrd="0" presId="urn:microsoft.com/office/officeart/2005/8/layout/list1"/>
    <dgm:cxn modelId="{4DD3202A-2206-244A-BEC6-E2EFFB90BFD9}" type="presOf" srcId="{DD8EC64E-B559-4E81-A224-B13A7498F53D}" destId="{F61CC714-E820-3A4E-9955-02D90F18C3DC}" srcOrd="1" destOrd="0" presId="urn:microsoft.com/office/officeart/2005/8/layout/list1"/>
    <dgm:cxn modelId="{6527EA2A-79E4-4769-AEC1-4354CECFE7AD}" srcId="{DD8EC64E-B559-4E81-A224-B13A7498F53D}" destId="{ACB2744F-E82E-4485-AA0B-60DEFC4B4076}" srcOrd="0" destOrd="0" parTransId="{8A92B40A-095F-483E-B87F-A0DEA95CFF10}" sibTransId="{4B9D0CA6-2E28-4457-AF37-ACB4A63A555B}"/>
    <dgm:cxn modelId="{B732A33D-0EA7-F14D-9C1C-98998EA11836}" type="presOf" srcId="{B0FEC01E-04E0-BB4F-9E6C-E557E5577E17}" destId="{7DA295CD-ED0F-BD4B-BBE5-3D9667161371}" srcOrd="0" destOrd="1" presId="urn:microsoft.com/office/officeart/2005/8/layout/list1"/>
    <dgm:cxn modelId="{B15ADD3E-88FD-4B4E-9AD2-2E428C7E39E3}" type="presOf" srcId="{979F03F5-7A84-2D4E-BFF7-D07E16F43258}" destId="{7DA295CD-ED0F-BD4B-BBE5-3D9667161371}" srcOrd="0" destOrd="3" presId="urn:microsoft.com/office/officeart/2005/8/layout/list1"/>
    <dgm:cxn modelId="{9FE12A4D-3271-40EB-A8F2-75C08BAF6B02}" srcId="{61395065-4748-4EA9-9446-210258CDC041}" destId="{DD8EC64E-B559-4E81-A224-B13A7498F53D}" srcOrd="1" destOrd="0" parTransId="{B04AD1B8-6F4B-42B7-8E5E-F8CB09E33EE3}" sibTransId="{44BB2C23-A3E1-44CB-9360-4E3AAACA629D}"/>
    <dgm:cxn modelId="{A15DE84E-681F-5449-84AE-1D2B99A216B5}" srcId="{DD8EC64E-B559-4E81-A224-B13A7498F53D}" destId="{979F03F5-7A84-2D4E-BFF7-D07E16F43258}" srcOrd="3" destOrd="0" parTransId="{3FFD9DD2-A6DF-DE43-BE7F-1796CE950A5D}" sibTransId="{1E7EDE3F-E462-6845-9852-11FEBF2BED4D}"/>
    <dgm:cxn modelId="{4CAA9E5D-F371-824D-8C48-9064E86F878F}" type="presOf" srcId="{F15D64A7-4D4A-AB41-90C2-53137764565D}" destId="{7DA295CD-ED0F-BD4B-BBE5-3D9667161371}" srcOrd="0" destOrd="4" presId="urn:microsoft.com/office/officeart/2005/8/layout/list1"/>
    <dgm:cxn modelId="{6F2E2460-CD44-944F-8291-1363C26FE086}" srcId="{DD8EC64E-B559-4E81-A224-B13A7498F53D}" destId="{B0FEC01E-04E0-BB4F-9E6C-E557E5577E17}" srcOrd="1" destOrd="0" parTransId="{7201E4D8-98A2-094C-913B-D2641D67B8AF}" sibTransId="{D24D86C9-7B28-FD44-BBB0-9FDD1C0256A9}"/>
    <dgm:cxn modelId="{D89F7269-EC41-46AA-8DC2-161E3A3B4536}" srcId="{61395065-4748-4EA9-9446-210258CDC041}" destId="{990A0065-C927-4855-9A8B-2317D700A60E}" srcOrd="0" destOrd="0" parTransId="{033AC484-91EF-4823-B026-49804A84F553}" sibTransId="{778E9488-385E-4A8B-8FE5-C6893882C567}"/>
    <dgm:cxn modelId="{280ACE69-2F60-3244-B75E-533882BA0971}" type="presOf" srcId="{DD8EC64E-B559-4E81-A224-B13A7498F53D}" destId="{45EFB4A4-3155-4747-A37E-8D25254B3157}" srcOrd="0" destOrd="0" presId="urn:microsoft.com/office/officeart/2005/8/layout/list1"/>
    <dgm:cxn modelId="{416F108F-7111-D14D-8031-DC3ED59ED9CB}" type="presOf" srcId="{990A0065-C927-4855-9A8B-2317D700A60E}" destId="{71D924A0-EA11-BC4E-B947-3B2C3F4E61DD}" srcOrd="1" destOrd="0" presId="urn:microsoft.com/office/officeart/2005/8/layout/list1"/>
    <dgm:cxn modelId="{30A44FA2-EBD6-8642-A4A0-5F62ECC747F2}" type="presOf" srcId="{B4A5631A-775E-4381-A0B2-06F39228D97A}" destId="{00597B8A-EB7B-7D4E-B592-9D1FEEC505E1}" srcOrd="0" destOrd="0" presId="urn:microsoft.com/office/officeart/2005/8/layout/list1"/>
    <dgm:cxn modelId="{36346DB8-D69C-42DF-9C9A-F4F03B52A0CE}" srcId="{990A0065-C927-4855-9A8B-2317D700A60E}" destId="{B4A5631A-775E-4381-A0B2-06F39228D97A}" srcOrd="0" destOrd="0" parTransId="{EF195226-F1A1-4BA2-85E0-78B70E743559}" sibTransId="{BA1BF2EC-0A8C-41BE-AE54-A2434ADB3769}"/>
    <dgm:cxn modelId="{78C61CD5-AA57-1448-B220-C596A7188474}" type="presOf" srcId="{365B9915-3825-3C4D-AF70-D01F32AECA16}" destId="{7DA295CD-ED0F-BD4B-BBE5-3D9667161371}" srcOrd="0" destOrd="2" presId="urn:microsoft.com/office/officeart/2005/8/layout/list1"/>
    <dgm:cxn modelId="{280631DD-1C56-C343-B95E-F0B77ADFC367}" srcId="{DD8EC64E-B559-4E81-A224-B13A7498F53D}" destId="{365B9915-3825-3C4D-AF70-D01F32AECA16}" srcOrd="2" destOrd="0" parTransId="{E43AA6D8-CE4A-D844-8AE4-B87A96218D73}" sibTransId="{87734D31-9099-1941-B126-030B1368FE14}"/>
    <dgm:cxn modelId="{DCEFC5E9-140C-2B4B-9DFC-995A1412C175}" type="presOf" srcId="{61395065-4748-4EA9-9446-210258CDC041}" destId="{C097E1D3-5B85-9348-8F01-0E6051645A32}" srcOrd="0" destOrd="0" presId="urn:microsoft.com/office/officeart/2005/8/layout/list1"/>
    <dgm:cxn modelId="{9F5F2094-BA44-A849-BB6E-56A3B577B9B7}" type="presParOf" srcId="{C097E1D3-5B85-9348-8F01-0E6051645A32}" destId="{5EDC161B-832C-D245-A52C-483A9CB42F89}" srcOrd="0" destOrd="0" presId="urn:microsoft.com/office/officeart/2005/8/layout/list1"/>
    <dgm:cxn modelId="{7F57062A-9C2F-244D-BAFC-9AA4A7512A0F}" type="presParOf" srcId="{5EDC161B-832C-D245-A52C-483A9CB42F89}" destId="{6C0B9284-EEA3-4049-A945-AB24DAAC5339}" srcOrd="0" destOrd="0" presId="urn:microsoft.com/office/officeart/2005/8/layout/list1"/>
    <dgm:cxn modelId="{50F7F01F-7D36-DB44-B2E6-4B6EE284A8B6}" type="presParOf" srcId="{5EDC161B-832C-D245-A52C-483A9CB42F89}" destId="{71D924A0-EA11-BC4E-B947-3B2C3F4E61DD}" srcOrd="1" destOrd="0" presId="urn:microsoft.com/office/officeart/2005/8/layout/list1"/>
    <dgm:cxn modelId="{182EF40D-9B7E-EC4A-BE65-E79B802081C7}" type="presParOf" srcId="{C097E1D3-5B85-9348-8F01-0E6051645A32}" destId="{02512BF9-A4E5-8F43-B449-92FA64C58C94}" srcOrd="1" destOrd="0" presId="urn:microsoft.com/office/officeart/2005/8/layout/list1"/>
    <dgm:cxn modelId="{5BD3D660-E476-5348-8EF6-89A89BC42565}" type="presParOf" srcId="{C097E1D3-5B85-9348-8F01-0E6051645A32}" destId="{00597B8A-EB7B-7D4E-B592-9D1FEEC505E1}" srcOrd="2" destOrd="0" presId="urn:microsoft.com/office/officeart/2005/8/layout/list1"/>
    <dgm:cxn modelId="{0459696E-4A47-0647-B527-5A8CB40016DA}" type="presParOf" srcId="{C097E1D3-5B85-9348-8F01-0E6051645A32}" destId="{A13DC850-8652-924A-BC45-14351AAA7612}" srcOrd="3" destOrd="0" presId="urn:microsoft.com/office/officeart/2005/8/layout/list1"/>
    <dgm:cxn modelId="{43005EA9-03A1-CD47-A9C0-87A61F9468DC}" type="presParOf" srcId="{C097E1D3-5B85-9348-8F01-0E6051645A32}" destId="{A3065F50-A6FC-D14D-BB12-AF43EAD67F4F}" srcOrd="4" destOrd="0" presId="urn:microsoft.com/office/officeart/2005/8/layout/list1"/>
    <dgm:cxn modelId="{6610DB53-E6A4-2E4F-A262-7234A98202E2}" type="presParOf" srcId="{A3065F50-A6FC-D14D-BB12-AF43EAD67F4F}" destId="{45EFB4A4-3155-4747-A37E-8D25254B3157}" srcOrd="0" destOrd="0" presId="urn:microsoft.com/office/officeart/2005/8/layout/list1"/>
    <dgm:cxn modelId="{ADC1C49B-FCF4-7144-B39E-5322DDF6D999}" type="presParOf" srcId="{A3065F50-A6FC-D14D-BB12-AF43EAD67F4F}" destId="{F61CC714-E820-3A4E-9955-02D90F18C3DC}" srcOrd="1" destOrd="0" presId="urn:microsoft.com/office/officeart/2005/8/layout/list1"/>
    <dgm:cxn modelId="{D30918C5-AD2B-DE43-B9FE-817DCF382521}" type="presParOf" srcId="{C097E1D3-5B85-9348-8F01-0E6051645A32}" destId="{ED529928-9031-0E4C-8FB3-37232635F617}" srcOrd="5" destOrd="0" presId="urn:microsoft.com/office/officeart/2005/8/layout/list1"/>
    <dgm:cxn modelId="{FD8278E2-C3A9-7F41-9BEE-CA261A07B4C6}" type="presParOf" srcId="{C097E1D3-5B85-9348-8F01-0E6051645A32}" destId="{7DA295CD-ED0F-BD4B-BBE5-3D966716137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395065-4748-4EA9-9446-210258CDC04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0A0065-C927-4855-9A8B-2317D700A60E}">
      <dgm:prSet/>
      <dgm:spPr/>
      <dgm:t>
        <a:bodyPr/>
        <a:lstStyle/>
        <a:p>
          <a:r>
            <a:rPr lang="en-US" b="1"/>
            <a:t>Current situation</a:t>
          </a:r>
          <a:r>
            <a:rPr lang="en-US"/>
            <a:t>:</a:t>
          </a:r>
        </a:p>
      </dgm:t>
    </dgm:pt>
    <dgm:pt modelId="{033AC484-91EF-4823-B026-49804A84F553}" type="parTrans" cxnId="{D89F7269-EC41-46AA-8DC2-161E3A3B4536}">
      <dgm:prSet/>
      <dgm:spPr/>
      <dgm:t>
        <a:bodyPr/>
        <a:lstStyle/>
        <a:p>
          <a:endParaRPr lang="en-US"/>
        </a:p>
      </dgm:t>
    </dgm:pt>
    <dgm:pt modelId="{778E9488-385E-4A8B-8FE5-C6893882C567}" type="sibTrans" cxnId="{D89F7269-EC41-46AA-8DC2-161E3A3B4536}">
      <dgm:prSet/>
      <dgm:spPr/>
      <dgm:t>
        <a:bodyPr/>
        <a:lstStyle/>
        <a:p>
          <a:endParaRPr lang="en-US"/>
        </a:p>
      </dgm:t>
    </dgm:pt>
    <dgm:pt modelId="{B4A5631A-775E-4381-A0B2-06F39228D97A}">
      <dgm:prSet/>
      <dgm:spPr/>
      <dgm:t>
        <a:bodyPr/>
        <a:lstStyle/>
        <a:p>
          <a:r>
            <a:rPr lang="en-US"/>
            <a:t>Cross curricular topics created last year (Sept 18) to increase enjoyment and engagement. </a:t>
          </a:r>
        </a:p>
      </dgm:t>
    </dgm:pt>
    <dgm:pt modelId="{EF195226-F1A1-4BA2-85E0-78B70E743559}" type="parTrans" cxnId="{36346DB8-D69C-42DF-9C9A-F4F03B52A0CE}">
      <dgm:prSet/>
      <dgm:spPr/>
      <dgm:t>
        <a:bodyPr/>
        <a:lstStyle/>
        <a:p>
          <a:endParaRPr lang="en-US"/>
        </a:p>
      </dgm:t>
    </dgm:pt>
    <dgm:pt modelId="{BA1BF2EC-0A8C-41BE-AE54-A2434ADB3769}" type="sibTrans" cxnId="{36346DB8-D69C-42DF-9C9A-F4F03B52A0CE}">
      <dgm:prSet/>
      <dgm:spPr/>
      <dgm:t>
        <a:bodyPr/>
        <a:lstStyle/>
        <a:p>
          <a:endParaRPr lang="en-US"/>
        </a:p>
      </dgm:t>
    </dgm:pt>
    <dgm:pt modelId="{DD8EC64E-B559-4E81-A224-B13A7498F53D}">
      <dgm:prSet/>
      <dgm:spPr/>
      <dgm:t>
        <a:bodyPr/>
        <a:lstStyle/>
        <a:p>
          <a:r>
            <a:rPr lang="en-US" b="1"/>
            <a:t>Developments for this year</a:t>
          </a:r>
          <a:r>
            <a:rPr lang="en-US"/>
            <a:t>:</a:t>
          </a:r>
        </a:p>
      </dgm:t>
    </dgm:pt>
    <dgm:pt modelId="{B04AD1B8-6F4B-42B7-8E5E-F8CB09E33EE3}" type="parTrans" cxnId="{9FE12A4D-3271-40EB-A8F2-75C08BAF6B02}">
      <dgm:prSet/>
      <dgm:spPr/>
      <dgm:t>
        <a:bodyPr/>
        <a:lstStyle/>
        <a:p>
          <a:endParaRPr lang="en-US"/>
        </a:p>
      </dgm:t>
    </dgm:pt>
    <dgm:pt modelId="{44BB2C23-A3E1-44CB-9360-4E3AAACA629D}" type="sibTrans" cxnId="{9FE12A4D-3271-40EB-A8F2-75C08BAF6B02}">
      <dgm:prSet/>
      <dgm:spPr/>
      <dgm:t>
        <a:bodyPr/>
        <a:lstStyle/>
        <a:p>
          <a:endParaRPr lang="en-US"/>
        </a:p>
      </dgm:t>
    </dgm:pt>
    <dgm:pt modelId="{ACB2744F-E82E-4485-AA0B-60DEFC4B4076}">
      <dgm:prSet/>
      <dgm:spPr/>
      <dgm:t>
        <a:bodyPr/>
        <a:lstStyle/>
        <a:p>
          <a:r>
            <a:rPr lang="en-US"/>
            <a:t>Topics have been reviewed and ‘tweeked’ as needed.</a:t>
          </a:r>
        </a:p>
      </dgm:t>
    </dgm:pt>
    <dgm:pt modelId="{8A92B40A-095F-483E-B87F-A0DEA95CFF10}" type="parTrans" cxnId="{6527EA2A-79E4-4769-AEC1-4354CECFE7AD}">
      <dgm:prSet/>
      <dgm:spPr/>
      <dgm:t>
        <a:bodyPr/>
        <a:lstStyle/>
        <a:p>
          <a:endParaRPr lang="en-US"/>
        </a:p>
      </dgm:t>
    </dgm:pt>
    <dgm:pt modelId="{4B9D0CA6-2E28-4457-AF37-ACB4A63A555B}" type="sibTrans" cxnId="{6527EA2A-79E4-4769-AEC1-4354CECFE7AD}">
      <dgm:prSet/>
      <dgm:spPr/>
      <dgm:t>
        <a:bodyPr/>
        <a:lstStyle/>
        <a:p>
          <a:endParaRPr lang="en-US"/>
        </a:p>
      </dgm:t>
    </dgm:pt>
    <dgm:pt modelId="{A7D8296D-F7CA-464D-A927-8FE9262CA992}">
      <dgm:prSet/>
      <dgm:spPr/>
      <dgm:t>
        <a:bodyPr/>
        <a:lstStyle/>
        <a:p>
          <a:r>
            <a:rPr lang="en-US"/>
            <a:t>Topic overview and cover sheets created and shared with parents so they are better informed about what their children are doing and why.</a:t>
          </a:r>
        </a:p>
      </dgm:t>
    </dgm:pt>
    <dgm:pt modelId="{577DC29D-B552-4884-B43F-4A83C4DD230B}" type="parTrans" cxnId="{EFFDFFDC-7084-4BF6-8972-BE8134F7D84E}">
      <dgm:prSet/>
      <dgm:spPr/>
      <dgm:t>
        <a:bodyPr/>
        <a:lstStyle/>
        <a:p>
          <a:endParaRPr lang="en-US"/>
        </a:p>
      </dgm:t>
    </dgm:pt>
    <dgm:pt modelId="{435F6D02-366F-4372-8386-EC234A1758C5}" type="sibTrans" cxnId="{EFFDFFDC-7084-4BF6-8972-BE8134F7D84E}">
      <dgm:prSet/>
      <dgm:spPr/>
      <dgm:t>
        <a:bodyPr/>
        <a:lstStyle/>
        <a:p>
          <a:endParaRPr lang="en-US"/>
        </a:p>
      </dgm:t>
    </dgm:pt>
    <dgm:pt modelId="{8EDC18AC-A5F0-403D-BB6A-C191EFC46F9B}">
      <dgm:prSet/>
      <dgm:spPr/>
      <dgm:t>
        <a:bodyPr/>
        <a:lstStyle/>
        <a:p>
          <a:r>
            <a:rPr lang="en-US"/>
            <a:t>Every half term has an enhancement day/week to further increase enjoyment and engagement.</a:t>
          </a:r>
        </a:p>
      </dgm:t>
    </dgm:pt>
    <dgm:pt modelId="{8BB27B1D-497B-47F6-A710-DB551F230A8D}" type="parTrans" cxnId="{B5B5CF48-76F8-435B-A0C2-08516CD16C7B}">
      <dgm:prSet/>
      <dgm:spPr/>
      <dgm:t>
        <a:bodyPr/>
        <a:lstStyle/>
        <a:p>
          <a:endParaRPr lang="en-US"/>
        </a:p>
      </dgm:t>
    </dgm:pt>
    <dgm:pt modelId="{4B19F407-3F11-4DA4-9E0D-2CEB8D8294AA}" type="sibTrans" cxnId="{B5B5CF48-76F8-435B-A0C2-08516CD16C7B}">
      <dgm:prSet/>
      <dgm:spPr/>
      <dgm:t>
        <a:bodyPr/>
        <a:lstStyle/>
        <a:p>
          <a:endParaRPr lang="en-US"/>
        </a:p>
      </dgm:t>
    </dgm:pt>
    <dgm:pt modelId="{72B78989-80F1-47E2-AB37-63DC7075D681}">
      <dgm:prSet/>
      <dgm:spPr/>
      <dgm:t>
        <a:bodyPr/>
        <a:lstStyle/>
        <a:p>
          <a:r>
            <a:rPr lang="en-US"/>
            <a:t>Topics continually change/adapt in relation to the cohorts strengths, weaknesses and interests </a:t>
          </a:r>
        </a:p>
      </dgm:t>
    </dgm:pt>
    <dgm:pt modelId="{94DE4ED9-0EA4-418E-9AD0-49AC63389E17}" type="parTrans" cxnId="{E0941B03-D9C4-4AE1-9A88-970455E01955}">
      <dgm:prSet/>
      <dgm:spPr/>
      <dgm:t>
        <a:bodyPr/>
        <a:lstStyle/>
        <a:p>
          <a:endParaRPr lang="en-US"/>
        </a:p>
      </dgm:t>
    </dgm:pt>
    <dgm:pt modelId="{944B3359-CDA3-4614-A00B-D0B35B7F061C}" type="sibTrans" cxnId="{E0941B03-D9C4-4AE1-9A88-970455E01955}">
      <dgm:prSet/>
      <dgm:spPr/>
      <dgm:t>
        <a:bodyPr/>
        <a:lstStyle/>
        <a:p>
          <a:endParaRPr lang="en-US"/>
        </a:p>
      </dgm:t>
    </dgm:pt>
    <dgm:pt modelId="{C097E1D3-5B85-9348-8F01-0E6051645A32}" type="pres">
      <dgm:prSet presAssocID="{61395065-4748-4EA9-9446-210258CDC041}" presName="linear" presStyleCnt="0">
        <dgm:presLayoutVars>
          <dgm:dir/>
          <dgm:animLvl val="lvl"/>
          <dgm:resizeHandles val="exact"/>
        </dgm:presLayoutVars>
      </dgm:prSet>
      <dgm:spPr/>
    </dgm:pt>
    <dgm:pt modelId="{5EDC161B-832C-D245-A52C-483A9CB42F89}" type="pres">
      <dgm:prSet presAssocID="{990A0065-C927-4855-9A8B-2317D700A60E}" presName="parentLin" presStyleCnt="0"/>
      <dgm:spPr/>
    </dgm:pt>
    <dgm:pt modelId="{6C0B9284-EEA3-4049-A945-AB24DAAC5339}" type="pres">
      <dgm:prSet presAssocID="{990A0065-C927-4855-9A8B-2317D700A60E}" presName="parentLeftMargin" presStyleLbl="node1" presStyleIdx="0" presStyleCnt="2"/>
      <dgm:spPr/>
    </dgm:pt>
    <dgm:pt modelId="{71D924A0-EA11-BC4E-B947-3B2C3F4E61DD}" type="pres">
      <dgm:prSet presAssocID="{990A0065-C927-4855-9A8B-2317D700A60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2512BF9-A4E5-8F43-B449-92FA64C58C94}" type="pres">
      <dgm:prSet presAssocID="{990A0065-C927-4855-9A8B-2317D700A60E}" presName="negativeSpace" presStyleCnt="0"/>
      <dgm:spPr/>
    </dgm:pt>
    <dgm:pt modelId="{00597B8A-EB7B-7D4E-B592-9D1FEEC505E1}" type="pres">
      <dgm:prSet presAssocID="{990A0065-C927-4855-9A8B-2317D700A60E}" presName="childText" presStyleLbl="conFgAcc1" presStyleIdx="0" presStyleCnt="2">
        <dgm:presLayoutVars>
          <dgm:bulletEnabled val="1"/>
        </dgm:presLayoutVars>
      </dgm:prSet>
      <dgm:spPr/>
    </dgm:pt>
    <dgm:pt modelId="{A13DC850-8652-924A-BC45-14351AAA7612}" type="pres">
      <dgm:prSet presAssocID="{778E9488-385E-4A8B-8FE5-C6893882C567}" presName="spaceBetweenRectangles" presStyleCnt="0"/>
      <dgm:spPr/>
    </dgm:pt>
    <dgm:pt modelId="{A3065F50-A6FC-D14D-BB12-AF43EAD67F4F}" type="pres">
      <dgm:prSet presAssocID="{DD8EC64E-B559-4E81-A224-B13A7498F53D}" presName="parentLin" presStyleCnt="0"/>
      <dgm:spPr/>
    </dgm:pt>
    <dgm:pt modelId="{45EFB4A4-3155-4747-A37E-8D25254B3157}" type="pres">
      <dgm:prSet presAssocID="{DD8EC64E-B559-4E81-A224-B13A7498F53D}" presName="parentLeftMargin" presStyleLbl="node1" presStyleIdx="0" presStyleCnt="2"/>
      <dgm:spPr/>
    </dgm:pt>
    <dgm:pt modelId="{F61CC714-E820-3A4E-9955-02D90F18C3DC}" type="pres">
      <dgm:prSet presAssocID="{DD8EC64E-B559-4E81-A224-B13A7498F53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529928-9031-0E4C-8FB3-37232635F617}" type="pres">
      <dgm:prSet presAssocID="{DD8EC64E-B559-4E81-A224-B13A7498F53D}" presName="negativeSpace" presStyleCnt="0"/>
      <dgm:spPr/>
    </dgm:pt>
    <dgm:pt modelId="{7DA295CD-ED0F-BD4B-BBE5-3D9667161371}" type="pres">
      <dgm:prSet presAssocID="{DD8EC64E-B559-4E81-A224-B13A7498F53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0941B03-D9C4-4AE1-9A88-970455E01955}" srcId="{DD8EC64E-B559-4E81-A224-B13A7498F53D}" destId="{72B78989-80F1-47E2-AB37-63DC7075D681}" srcOrd="3" destOrd="0" parTransId="{94DE4ED9-0EA4-418E-9AD0-49AC63389E17}" sibTransId="{944B3359-CDA3-4614-A00B-D0B35B7F061C}"/>
    <dgm:cxn modelId="{0242C010-4B71-B14E-AF52-FC61988BB007}" type="presOf" srcId="{990A0065-C927-4855-9A8B-2317D700A60E}" destId="{6C0B9284-EEA3-4049-A945-AB24DAAC5339}" srcOrd="0" destOrd="0" presId="urn:microsoft.com/office/officeart/2005/8/layout/list1"/>
    <dgm:cxn modelId="{DA397129-F387-0341-9EB8-46BAEF979876}" type="presOf" srcId="{ACB2744F-E82E-4485-AA0B-60DEFC4B4076}" destId="{7DA295CD-ED0F-BD4B-BBE5-3D9667161371}" srcOrd="0" destOrd="0" presId="urn:microsoft.com/office/officeart/2005/8/layout/list1"/>
    <dgm:cxn modelId="{4DD3202A-2206-244A-BEC6-E2EFFB90BFD9}" type="presOf" srcId="{DD8EC64E-B559-4E81-A224-B13A7498F53D}" destId="{F61CC714-E820-3A4E-9955-02D90F18C3DC}" srcOrd="1" destOrd="0" presId="urn:microsoft.com/office/officeart/2005/8/layout/list1"/>
    <dgm:cxn modelId="{6527EA2A-79E4-4769-AEC1-4354CECFE7AD}" srcId="{DD8EC64E-B559-4E81-A224-B13A7498F53D}" destId="{ACB2744F-E82E-4485-AA0B-60DEFC4B4076}" srcOrd="0" destOrd="0" parTransId="{8A92B40A-095F-483E-B87F-A0DEA95CFF10}" sibTransId="{4B9D0CA6-2E28-4457-AF37-ACB4A63A555B}"/>
    <dgm:cxn modelId="{B5B5CF48-76F8-435B-A0C2-08516CD16C7B}" srcId="{DD8EC64E-B559-4E81-A224-B13A7498F53D}" destId="{8EDC18AC-A5F0-403D-BB6A-C191EFC46F9B}" srcOrd="2" destOrd="0" parTransId="{8BB27B1D-497B-47F6-A710-DB551F230A8D}" sibTransId="{4B19F407-3F11-4DA4-9E0D-2CEB8D8294AA}"/>
    <dgm:cxn modelId="{9FE12A4D-3271-40EB-A8F2-75C08BAF6B02}" srcId="{61395065-4748-4EA9-9446-210258CDC041}" destId="{DD8EC64E-B559-4E81-A224-B13A7498F53D}" srcOrd="1" destOrd="0" parTransId="{B04AD1B8-6F4B-42B7-8E5E-F8CB09E33EE3}" sibTransId="{44BB2C23-A3E1-44CB-9360-4E3AAACA629D}"/>
    <dgm:cxn modelId="{D89F7269-EC41-46AA-8DC2-161E3A3B4536}" srcId="{61395065-4748-4EA9-9446-210258CDC041}" destId="{990A0065-C927-4855-9A8B-2317D700A60E}" srcOrd="0" destOrd="0" parTransId="{033AC484-91EF-4823-B026-49804A84F553}" sibTransId="{778E9488-385E-4A8B-8FE5-C6893882C567}"/>
    <dgm:cxn modelId="{280ACE69-2F60-3244-B75E-533882BA0971}" type="presOf" srcId="{DD8EC64E-B559-4E81-A224-B13A7498F53D}" destId="{45EFB4A4-3155-4747-A37E-8D25254B3157}" srcOrd="0" destOrd="0" presId="urn:microsoft.com/office/officeart/2005/8/layout/list1"/>
    <dgm:cxn modelId="{F642C382-C832-5E4C-A7EA-92E0EEAEA6B6}" type="presOf" srcId="{A7D8296D-F7CA-464D-A927-8FE9262CA992}" destId="{7DA295CD-ED0F-BD4B-BBE5-3D9667161371}" srcOrd="0" destOrd="1" presId="urn:microsoft.com/office/officeart/2005/8/layout/list1"/>
    <dgm:cxn modelId="{416F108F-7111-D14D-8031-DC3ED59ED9CB}" type="presOf" srcId="{990A0065-C927-4855-9A8B-2317D700A60E}" destId="{71D924A0-EA11-BC4E-B947-3B2C3F4E61DD}" srcOrd="1" destOrd="0" presId="urn:microsoft.com/office/officeart/2005/8/layout/list1"/>
    <dgm:cxn modelId="{30A44FA2-EBD6-8642-A4A0-5F62ECC747F2}" type="presOf" srcId="{B4A5631A-775E-4381-A0B2-06F39228D97A}" destId="{00597B8A-EB7B-7D4E-B592-9D1FEEC505E1}" srcOrd="0" destOrd="0" presId="urn:microsoft.com/office/officeart/2005/8/layout/list1"/>
    <dgm:cxn modelId="{22F614A6-4BED-B94F-925C-EAFB4DAB9214}" type="presOf" srcId="{72B78989-80F1-47E2-AB37-63DC7075D681}" destId="{7DA295CD-ED0F-BD4B-BBE5-3D9667161371}" srcOrd="0" destOrd="3" presId="urn:microsoft.com/office/officeart/2005/8/layout/list1"/>
    <dgm:cxn modelId="{36346DB8-D69C-42DF-9C9A-F4F03B52A0CE}" srcId="{990A0065-C927-4855-9A8B-2317D700A60E}" destId="{B4A5631A-775E-4381-A0B2-06F39228D97A}" srcOrd="0" destOrd="0" parTransId="{EF195226-F1A1-4BA2-85E0-78B70E743559}" sibTransId="{BA1BF2EC-0A8C-41BE-AE54-A2434ADB3769}"/>
    <dgm:cxn modelId="{17E1FEC0-E60A-074B-829E-DC84520B6640}" type="presOf" srcId="{8EDC18AC-A5F0-403D-BB6A-C191EFC46F9B}" destId="{7DA295CD-ED0F-BD4B-BBE5-3D9667161371}" srcOrd="0" destOrd="2" presId="urn:microsoft.com/office/officeart/2005/8/layout/list1"/>
    <dgm:cxn modelId="{EFFDFFDC-7084-4BF6-8972-BE8134F7D84E}" srcId="{DD8EC64E-B559-4E81-A224-B13A7498F53D}" destId="{A7D8296D-F7CA-464D-A927-8FE9262CA992}" srcOrd="1" destOrd="0" parTransId="{577DC29D-B552-4884-B43F-4A83C4DD230B}" sibTransId="{435F6D02-366F-4372-8386-EC234A1758C5}"/>
    <dgm:cxn modelId="{DCEFC5E9-140C-2B4B-9DFC-995A1412C175}" type="presOf" srcId="{61395065-4748-4EA9-9446-210258CDC041}" destId="{C097E1D3-5B85-9348-8F01-0E6051645A32}" srcOrd="0" destOrd="0" presId="urn:microsoft.com/office/officeart/2005/8/layout/list1"/>
    <dgm:cxn modelId="{9F5F2094-BA44-A849-BB6E-56A3B577B9B7}" type="presParOf" srcId="{C097E1D3-5B85-9348-8F01-0E6051645A32}" destId="{5EDC161B-832C-D245-A52C-483A9CB42F89}" srcOrd="0" destOrd="0" presId="urn:microsoft.com/office/officeart/2005/8/layout/list1"/>
    <dgm:cxn modelId="{7F57062A-9C2F-244D-BAFC-9AA4A7512A0F}" type="presParOf" srcId="{5EDC161B-832C-D245-A52C-483A9CB42F89}" destId="{6C0B9284-EEA3-4049-A945-AB24DAAC5339}" srcOrd="0" destOrd="0" presId="urn:microsoft.com/office/officeart/2005/8/layout/list1"/>
    <dgm:cxn modelId="{50F7F01F-7D36-DB44-B2E6-4B6EE284A8B6}" type="presParOf" srcId="{5EDC161B-832C-D245-A52C-483A9CB42F89}" destId="{71D924A0-EA11-BC4E-B947-3B2C3F4E61DD}" srcOrd="1" destOrd="0" presId="urn:microsoft.com/office/officeart/2005/8/layout/list1"/>
    <dgm:cxn modelId="{182EF40D-9B7E-EC4A-BE65-E79B802081C7}" type="presParOf" srcId="{C097E1D3-5B85-9348-8F01-0E6051645A32}" destId="{02512BF9-A4E5-8F43-B449-92FA64C58C94}" srcOrd="1" destOrd="0" presId="urn:microsoft.com/office/officeart/2005/8/layout/list1"/>
    <dgm:cxn modelId="{5BD3D660-E476-5348-8EF6-89A89BC42565}" type="presParOf" srcId="{C097E1D3-5B85-9348-8F01-0E6051645A32}" destId="{00597B8A-EB7B-7D4E-B592-9D1FEEC505E1}" srcOrd="2" destOrd="0" presId="urn:microsoft.com/office/officeart/2005/8/layout/list1"/>
    <dgm:cxn modelId="{0459696E-4A47-0647-B527-5A8CB40016DA}" type="presParOf" srcId="{C097E1D3-5B85-9348-8F01-0E6051645A32}" destId="{A13DC850-8652-924A-BC45-14351AAA7612}" srcOrd="3" destOrd="0" presId="urn:microsoft.com/office/officeart/2005/8/layout/list1"/>
    <dgm:cxn modelId="{43005EA9-03A1-CD47-A9C0-87A61F9468DC}" type="presParOf" srcId="{C097E1D3-5B85-9348-8F01-0E6051645A32}" destId="{A3065F50-A6FC-D14D-BB12-AF43EAD67F4F}" srcOrd="4" destOrd="0" presId="urn:microsoft.com/office/officeart/2005/8/layout/list1"/>
    <dgm:cxn modelId="{6610DB53-E6A4-2E4F-A262-7234A98202E2}" type="presParOf" srcId="{A3065F50-A6FC-D14D-BB12-AF43EAD67F4F}" destId="{45EFB4A4-3155-4747-A37E-8D25254B3157}" srcOrd="0" destOrd="0" presId="urn:microsoft.com/office/officeart/2005/8/layout/list1"/>
    <dgm:cxn modelId="{ADC1C49B-FCF4-7144-B39E-5322DDF6D999}" type="presParOf" srcId="{A3065F50-A6FC-D14D-BB12-AF43EAD67F4F}" destId="{F61CC714-E820-3A4E-9955-02D90F18C3DC}" srcOrd="1" destOrd="0" presId="urn:microsoft.com/office/officeart/2005/8/layout/list1"/>
    <dgm:cxn modelId="{D30918C5-AD2B-DE43-B9FE-817DCF382521}" type="presParOf" srcId="{C097E1D3-5B85-9348-8F01-0E6051645A32}" destId="{ED529928-9031-0E4C-8FB3-37232635F617}" srcOrd="5" destOrd="0" presId="urn:microsoft.com/office/officeart/2005/8/layout/list1"/>
    <dgm:cxn modelId="{FD8278E2-C3A9-7F41-9BEE-CA261A07B4C6}" type="presParOf" srcId="{C097E1D3-5B85-9348-8F01-0E6051645A32}" destId="{7DA295CD-ED0F-BD4B-BBE5-3D966716137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56C994-942C-46FF-A891-B5B8CEC867F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7D75C3A-E812-4FE5-9DA4-C4D3789528C7}">
      <dgm:prSet custT="1"/>
      <dgm:spPr/>
      <dgm:t>
        <a:bodyPr/>
        <a:lstStyle/>
        <a:p>
          <a:r>
            <a:rPr lang="en-US" sz="1800" dirty="0">
              <a:solidFill>
                <a:schemeClr val="accent2"/>
              </a:solidFill>
            </a:rPr>
            <a:t>Parent Workshops </a:t>
          </a:r>
          <a:r>
            <a:rPr lang="en-US" sz="1800" dirty="0"/>
            <a:t>for Maths (</a:t>
          </a:r>
          <a:r>
            <a:rPr lang="en-GB" sz="1800" i="1" dirty="0"/>
            <a:t>Monday 14</a:t>
          </a:r>
          <a:r>
            <a:rPr lang="en-GB" sz="1800" i="1" baseline="30000" dirty="0"/>
            <a:t>th</a:t>
          </a:r>
          <a:r>
            <a:rPr lang="en-GB" sz="1800" i="1" dirty="0"/>
            <a:t> October) </a:t>
          </a:r>
          <a:r>
            <a:rPr lang="en-US" sz="1800" dirty="0"/>
            <a:t>and English (</a:t>
          </a:r>
          <a:r>
            <a:rPr lang="en-GB" sz="1800" i="1" dirty="0"/>
            <a:t>Monday 20th January</a:t>
          </a:r>
          <a:r>
            <a:rPr lang="en-US" sz="1800" dirty="0"/>
            <a:t>.) </a:t>
          </a:r>
        </a:p>
      </dgm:t>
    </dgm:pt>
    <dgm:pt modelId="{F9CEE2D7-38F4-421B-B0F6-1AADF609AF0C}" type="parTrans" cxnId="{16DB3418-8CE8-461E-A54B-53CC13D63470}">
      <dgm:prSet/>
      <dgm:spPr/>
      <dgm:t>
        <a:bodyPr/>
        <a:lstStyle/>
        <a:p>
          <a:endParaRPr lang="en-US" sz="1800"/>
        </a:p>
      </dgm:t>
    </dgm:pt>
    <dgm:pt modelId="{839A9F5A-11D3-4103-82D9-434822534190}" type="sibTrans" cxnId="{16DB3418-8CE8-461E-A54B-53CC13D63470}">
      <dgm:prSet/>
      <dgm:spPr/>
      <dgm:t>
        <a:bodyPr/>
        <a:lstStyle/>
        <a:p>
          <a:endParaRPr lang="en-US" sz="1800"/>
        </a:p>
      </dgm:t>
    </dgm:pt>
    <dgm:pt modelId="{B583C565-20B6-4ED1-A635-D459610A9E26}">
      <dgm:prSet custT="1"/>
      <dgm:spPr/>
      <dgm:t>
        <a:bodyPr/>
        <a:lstStyle/>
        <a:p>
          <a:r>
            <a:rPr lang="en-US" sz="1800" dirty="0">
              <a:solidFill>
                <a:srgbClr val="FFC000"/>
              </a:solidFill>
            </a:rPr>
            <a:t>English and Topic Overviews </a:t>
          </a:r>
          <a:r>
            <a:rPr lang="en-US" sz="1800" dirty="0"/>
            <a:t>shared with parents via the website.</a:t>
          </a:r>
        </a:p>
      </dgm:t>
    </dgm:pt>
    <dgm:pt modelId="{B4CB3E77-A1BD-4732-839F-6BA7309B8ABB}" type="parTrans" cxnId="{9146EA82-3460-4476-B986-54266E4C6E68}">
      <dgm:prSet/>
      <dgm:spPr/>
      <dgm:t>
        <a:bodyPr/>
        <a:lstStyle/>
        <a:p>
          <a:endParaRPr lang="en-US" sz="1800"/>
        </a:p>
      </dgm:t>
    </dgm:pt>
    <dgm:pt modelId="{096D4277-CBC1-4880-96DB-2463DD923AE1}" type="sibTrans" cxnId="{9146EA82-3460-4476-B986-54266E4C6E68}">
      <dgm:prSet/>
      <dgm:spPr/>
      <dgm:t>
        <a:bodyPr/>
        <a:lstStyle/>
        <a:p>
          <a:endParaRPr lang="en-US" sz="1800"/>
        </a:p>
      </dgm:t>
    </dgm:pt>
    <dgm:pt modelId="{ACEF0D49-9723-4C97-86DD-F5C386E9E9F8}">
      <dgm:prSet custT="1"/>
      <dgm:spPr/>
      <dgm:t>
        <a:bodyPr/>
        <a:lstStyle/>
        <a:p>
          <a:r>
            <a:rPr lang="en-US" sz="1800" dirty="0">
              <a:solidFill>
                <a:schemeClr val="accent4"/>
              </a:solidFill>
            </a:rPr>
            <a:t>Topic Cover Sheets </a:t>
          </a:r>
          <a:r>
            <a:rPr lang="en-US" sz="1800" dirty="0"/>
            <a:t>shared with parents at the start of every new topic.</a:t>
          </a:r>
        </a:p>
      </dgm:t>
    </dgm:pt>
    <dgm:pt modelId="{3AFD1AD2-FC30-4EC4-ACF7-A6C2ABF4B098}" type="parTrans" cxnId="{93B75B06-77CB-4300-B585-F289A27CA26F}">
      <dgm:prSet/>
      <dgm:spPr/>
      <dgm:t>
        <a:bodyPr/>
        <a:lstStyle/>
        <a:p>
          <a:endParaRPr lang="en-US" sz="1800"/>
        </a:p>
      </dgm:t>
    </dgm:pt>
    <dgm:pt modelId="{F08EF8CC-CB97-47F8-9AE0-3CE8C5D71172}" type="sibTrans" cxnId="{93B75B06-77CB-4300-B585-F289A27CA26F}">
      <dgm:prSet/>
      <dgm:spPr/>
      <dgm:t>
        <a:bodyPr/>
        <a:lstStyle/>
        <a:p>
          <a:endParaRPr lang="en-US" sz="1800"/>
        </a:p>
      </dgm:t>
    </dgm:pt>
    <dgm:pt modelId="{7C77B8E4-DA48-4FBA-AE94-A387A8252065}">
      <dgm:prSet custT="1"/>
      <dgm:spPr/>
      <dgm:t>
        <a:bodyPr/>
        <a:lstStyle/>
        <a:p>
          <a:r>
            <a:rPr lang="en-US" sz="1800" b="1" dirty="0">
              <a:solidFill>
                <a:srgbClr val="FF0000"/>
              </a:solidFill>
            </a:rPr>
            <a:t>Drop in sessions </a:t>
          </a:r>
          <a:r>
            <a:rPr lang="en-US" sz="1800" dirty="0"/>
            <a:t>for parents to learn with their children.</a:t>
          </a:r>
        </a:p>
      </dgm:t>
    </dgm:pt>
    <dgm:pt modelId="{5BBD7D68-CCA4-4612-9237-82BAF4FE1323}" type="parTrans" cxnId="{B84DFED9-DF6D-44BA-89E9-D1CA3326B0AA}">
      <dgm:prSet/>
      <dgm:spPr/>
      <dgm:t>
        <a:bodyPr/>
        <a:lstStyle/>
        <a:p>
          <a:endParaRPr lang="en-US" sz="1800"/>
        </a:p>
      </dgm:t>
    </dgm:pt>
    <dgm:pt modelId="{2672796B-DE6A-430D-9358-22F289EA3DFA}" type="sibTrans" cxnId="{B84DFED9-DF6D-44BA-89E9-D1CA3326B0AA}">
      <dgm:prSet/>
      <dgm:spPr/>
      <dgm:t>
        <a:bodyPr/>
        <a:lstStyle/>
        <a:p>
          <a:endParaRPr lang="en-US" sz="1800"/>
        </a:p>
      </dgm:t>
    </dgm:pt>
    <dgm:pt modelId="{2B47FEDC-BCCA-4867-9658-9D2CA237B078}">
      <dgm:prSet custT="1"/>
      <dgm:spPr/>
      <dgm:t>
        <a:bodyPr/>
        <a:lstStyle/>
        <a:p>
          <a:r>
            <a:rPr lang="en-US" sz="1800" dirty="0"/>
            <a:t>New </a:t>
          </a:r>
          <a:r>
            <a:rPr lang="en-US" sz="1800" dirty="0">
              <a:solidFill>
                <a:schemeClr val="accent6"/>
              </a:solidFill>
            </a:rPr>
            <a:t>end of term progress summaries </a:t>
          </a:r>
          <a:r>
            <a:rPr lang="en-US" sz="1800" dirty="0"/>
            <a:t>and </a:t>
          </a:r>
          <a:r>
            <a:rPr lang="en-US" sz="1800" dirty="0">
              <a:solidFill>
                <a:schemeClr val="accent6"/>
              </a:solidFill>
            </a:rPr>
            <a:t>end of year report</a:t>
          </a:r>
          <a:r>
            <a:rPr lang="en-US" sz="1800" dirty="0"/>
            <a:t> to be developed to replace target sheets and current end of year report.</a:t>
          </a:r>
        </a:p>
      </dgm:t>
    </dgm:pt>
    <dgm:pt modelId="{FDD4A6E4-80AB-4AF5-8D4B-6EDDA5ABD827}" type="parTrans" cxnId="{6A20360C-D77F-4A98-A42B-A9D2D2221AA7}">
      <dgm:prSet/>
      <dgm:spPr/>
      <dgm:t>
        <a:bodyPr/>
        <a:lstStyle/>
        <a:p>
          <a:endParaRPr lang="en-US" sz="1800"/>
        </a:p>
      </dgm:t>
    </dgm:pt>
    <dgm:pt modelId="{54860D29-AD37-4A25-90E1-E9BE9BC7869B}" type="sibTrans" cxnId="{6A20360C-D77F-4A98-A42B-A9D2D2221AA7}">
      <dgm:prSet/>
      <dgm:spPr/>
      <dgm:t>
        <a:bodyPr/>
        <a:lstStyle/>
        <a:p>
          <a:endParaRPr lang="en-US" sz="1800"/>
        </a:p>
      </dgm:t>
    </dgm:pt>
    <dgm:pt modelId="{6877812B-413D-4C20-ADE3-94FED1B821F2}">
      <dgm:prSet custT="1"/>
      <dgm:spPr/>
      <dgm:t>
        <a:bodyPr/>
        <a:lstStyle/>
        <a:p>
          <a:r>
            <a:rPr lang="en-US" sz="1800" dirty="0"/>
            <a:t>Better use of the </a:t>
          </a:r>
          <a:r>
            <a:rPr lang="en-US" sz="1800" dirty="0">
              <a:solidFill>
                <a:schemeClr val="accent2"/>
              </a:solidFill>
            </a:rPr>
            <a:t>website for communication</a:t>
          </a:r>
          <a:r>
            <a:rPr lang="en-US" sz="1800" dirty="0"/>
            <a:t>. For this we need an email address to create a login.   </a:t>
          </a:r>
        </a:p>
      </dgm:t>
    </dgm:pt>
    <dgm:pt modelId="{2CEC0636-F82D-4531-A51E-7A5F9402DFE8}" type="parTrans" cxnId="{53104137-E2C9-4D37-B396-74B035CED776}">
      <dgm:prSet/>
      <dgm:spPr/>
      <dgm:t>
        <a:bodyPr/>
        <a:lstStyle/>
        <a:p>
          <a:endParaRPr lang="en-US" sz="1800"/>
        </a:p>
      </dgm:t>
    </dgm:pt>
    <dgm:pt modelId="{907B2F63-AE2C-4447-9568-082846CCADFB}" type="sibTrans" cxnId="{53104137-E2C9-4D37-B396-74B035CED776}">
      <dgm:prSet/>
      <dgm:spPr/>
      <dgm:t>
        <a:bodyPr/>
        <a:lstStyle/>
        <a:p>
          <a:endParaRPr lang="en-US" sz="1800"/>
        </a:p>
      </dgm:t>
    </dgm:pt>
    <dgm:pt modelId="{65FB1E67-562D-4BCA-91FD-FFC772C1A69F}" type="pres">
      <dgm:prSet presAssocID="{3156C994-942C-46FF-A891-B5B8CEC867F8}" presName="root" presStyleCnt="0">
        <dgm:presLayoutVars>
          <dgm:dir/>
          <dgm:resizeHandles val="exact"/>
        </dgm:presLayoutVars>
      </dgm:prSet>
      <dgm:spPr/>
    </dgm:pt>
    <dgm:pt modelId="{A40F927C-9F35-4873-96B4-7B3381AA7BBF}" type="pres">
      <dgm:prSet presAssocID="{3156C994-942C-46FF-A891-B5B8CEC867F8}" presName="container" presStyleCnt="0">
        <dgm:presLayoutVars>
          <dgm:dir/>
          <dgm:resizeHandles val="exact"/>
        </dgm:presLayoutVars>
      </dgm:prSet>
      <dgm:spPr/>
    </dgm:pt>
    <dgm:pt modelId="{8058339E-A6C5-4F32-AF67-04DA9B07B758}" type="pres">
      <dgm:prSet presAssocID="{D7D75C3A-E812-4FE5-9DA4-C4D3789528C7}" presName="compNode" presStyleCnt="0"/>
      <dgm:spPr/>
    </dgm:pt>
    <dgm:pt modelId="{3F4A1604-7F2F-4738-938B-D7F2FBC599FA}" type="pres">
      <dgm:prSet presAssocID="{D7D75C3A-E812-4FE5-9DA4-C4D3789528C7}" presName="iconBgRect" presStyleLbl="bgShp" presStyleIdx="0" presStyleCnt="6"/>
      <dgm:spPr/>
    </dgm:pt>
    <dgm:pt modelId="{786AFCAA-E14E-430D-9EB9-DEBAD6A61884}" type="pres">
      <dgm:prSet presAssocID="{D7D75C3A-E812-4FE5-9DA4-C4D3789528C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3065E84-06E3-4F2C-9B79-082AD85852D1}" type="pres">
      <dgm:prSet presAssocID="{D7D75C3A-E812-4FE5-9DA4-C4D3789528C7}" presName="spaceRect" presStyleCnt="0"/>
      <dgm:spPr/>
    </dgm:pt>
    <dgm:pt modelId="{D98C6330-1C17-4B73-91B8-FE67B443EA62}" type="pres">
      <dgm:prSet presAssocID="{D7D75C3A-E812-4FE5-9DA4-C4D3789528C7}" presName="textRect" presStyleLbl="revTx" presStyleIdx="0" presStyleCnt="6">
        <dgm:presLayoutVars>
          <dgm:chMax val="1"/>
          <dgm:chPref val="1"/>
        </dgm:presLayoutVars>
      </dgm:prSet>
      <dgm:spPr/>
    </dgm:pt>
    <dgm:pt modelId="{64E5DFC5-E363-4173-BBC6-7AA02D027A3C}" type="pres">
      <dgm:prSet presAssocID="{839A9F5A-11D3-4103-82D9-434822534190}" presName="sibTrans" presStyleLbl="sibTrans2D1" presStyleIdx="0" presStyleCnt="0"/>
      <dgm:spPr/>
    </dgm:pt>
    <dgm:pt modelId="{B4C2FC62-19C2-4A80-9BC9-07B20D419EC3}" type="pres">
      <dgm:prSet presAssocID="{B583C565-20B6-4ED1-A635-D459610A9E26}" presName="compNode" presStyleCnt="0"/>
      <dgm:spPr/>
    </dgm:pt>
    <dgm:pt modelId="{19066101-62BF-47C4-A789-D240074ECFDF}" type="pres">
      <dgm:prSet presAssocID="{B583C565-20B6-4ED1-A635-D459610A9E26}" presName="iconBgRect" presStyleLbl="bgShp" presStyleIdx="1" presStyleCnt="6"/>
      <dgm:spPr/>
    </dgm:pt>
    <dgm:pt modelId="{A931746A-1B1A-4F54-81F9-670AD1B42B34}" type="pres">
      <dgm:prSet presAssocID="{B583C565-20B6-4ED1-A635-D459610A9E2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33EF8F30-5342-4C62-BB18-412D0DDC0532}" type="pres">
      <dgm:prSet presAssocID="{B583C565-20B6-4ED1-A635-D459610A9E26}" presName="spaceRect" presStyleCnt="0"/>
      <dgm:spPr/>
    </dgm:pt>
    <dgm:pt modelId="{14D701E5-5146-48C8-8629-6017702456FD}" type="pres">
      <dgm:prSet presAssocID="{B583C565-20B6-4ED1-A635-D459610A9E26}" presName="textRect" presStyleLbl="revTx" presStyleIdx="1" presStyleCnt="6">
        <dgm:presLayoutVars>
          <dgm:chMax val="1"/>
          <dgm:chPref val="1"/>
        </dgm:presLayoutVars>
      </dgm:prSet>
      <dgm:spPr/>
    </dgm:pt>
    <dgm:pt modelId="{799ACB48-1A8B-4F73-BBA2-81DBCCCEAF47}" type="pres">
      <dgm:prSet presAssocID="{096D4277-CBC1-4880-96DB-2463DD923AE1}" presName="sibTrans" presStyleLbl="sibTrans2D1" presStyleIdx="0" presStyleCnt="0"/>
      <dgm:spPr/>
    </dgm:pt>
    <dgm:pt modelId="{9CF3E217-5B48-4ED5-93B6-5A674EB69129}" type="pres">
      <dgm:prSet presAssocID="{ACEF0D49-9723-4C97-86DD-F5C386E9E9F8}" presName="compNode" presStyleCnt="0"/>
      <dgm:spPr/>
    </dgm:pt>
    <dgm:pt modelId="{FF2A4EC7-27BE-4268-94B6-87BA32F299F0}" type="pres">
      <dgm:prSet presAssocID="{ACEF0D49-9723-4C97-86DD-F5C386E9E9F8}" presName="iconBgRect" presStyleLbl="bgShp" presStyleIdx="2" presStyleCnt="6"/>
      <dgm:spPr/>
    </dgm:pt>
    <dgm:pt modelId="{FF8B9A20-B463-42E7-BA06-0EB802FCE6AF}" type="pres">
      <dgm:prSet presAssocID="{ACEF0D49-9723-4C97-86DD-F5C386E9E9F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mentFire"/>
        </a:ext>
      </dgm:extLst>
    </dgm:pt>
    <dgm:pt modelId="{F1913D19-F55C-41E3-A717-C598727195E5}" type="pres">
      <dgm:prSet presAssocID="{ACEF0D49-9723-4C97-86DD-F5C386E9E9F8}" presName="spaceRect" presStyleCnt="0"/>
      <dgm:spPr/>
    </dgm:pt>
    <dgm:pt modelId="{1A837650-E9D8-41D7-ACDB-B74D5C165083}" type="pres">
      <dgm:prSet presAssocID="{ACEF0D49-9723-4C97-86DD-F5C386E9E9F8}" presName="textRect" presStyleLbl="revTx" presStyleIdx="2" presStyleCnt="6">
        <dgm:presLayoutVars>
          <dgm:chMax val="1"/>
          <dgm:chPref val="1"/>
        </dgm:presLayoutVars>
      </dgm:prSet>
      <dgm:spPr/>
    </dgm:pt>
    <dgm:pt modelId="{CAAFB523-544D-4257-8FD6-742698CF6C65}" type="pres">
      <dgm:prSet presAssocID="{F08EF8CC-CB97-47F8-9AE0-3CE8C5D71172}" presName="sibTrans" presStyleLbl="sibTrans2D1" presStyleIdx="0" presStyleCnt="0"/>
      <dgm:spPr/>
    </dgm:pt>
    <dgm:pt modelId="{FD7AA5D9-7122-48D2-9C2D-B60C1E2FEE00}" type="pres">
      <dgm:prSet presAssocID="{7C77B8E4-DA48-4FBA-AE94-A387A8252065}" presName="compNode" presStyleCnt="0"/>
      <dgm:spPr/>
    </dgm:pt>
    <dgm:pt modelId="{8A5EAAF7-CA62-400B-91F0-8F9DCB70EB9D}" type="pres">
      <dgm:prSet presAssocID="{7C77B8E4-DA48-4FBA-AE94-A387A8252065}" presName="iconBgRect" presStyleLbl="bgShp" presStyleIdx="3" presStyleCnt="6"/>
      <dgm:spPr/>
    </dgm:pt>
    <dgm:pt modelId="{CA99C113-6808-4615-8B5D-D7A2D7B9248C}" type="pres">
      <dgm:prSet presAssocID="{7C77B8E4-DA48-4FBA-AE94-A387A82520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odles"/>
        </a:ext>
      </dgm:extLst>
    </dgm:pt>
    <dgm:pt modelId="{5AE11F0E-15DB-46F9-8E14-D70A5914DCE3}" type="pres">
      <dgm:prSet presAssocID="{7C77B8E4-DA48-4FBA-AE94-A387A8252065}" presName="spaceRect" presStyleCnt="0"/>
      <dgm:spPr/>
    </dgm:pt>
    <dgm:pt modelId="{AC2C6B87-F972-41A5-9E8E-3FC542243B60}" type="pres">
      <dgm:prSet presAssocID="{7C77B8E4-DA48-4FBA-AE94-A387A8252065}" presName="textRect" presStyleLbl="revTx" presStyleIdx="3" presStyleCnt="6">
        <dgm:presLayoutVars>
          <dgm:chMax val="1"/>
          <dgm:chPref val="1"/>
        </dgm:presLayoutVars>
      </dgm:prSet>
      <dgm:spPr/>
    </dgm:pt>
    <dgm:pt modelId="{1247B6F5-A20C-4846-8455-D1A68372A4F9}" type="pres">
      <dgm:prSet presAssocID="{2672796B-DE6A-430D-9358-22F289EA3DFA}" presName="sibTrans" presStyleLbl="sibTrans2D1" presStyleIdx="0" presStyleCnt="0"/>
      <dgm:spPr/>
    </dgm:pt>
    <dgm:pt modelId="{390FABDF-25A4-4DE5-873F-AEA3EABBB29F}" type="pres">
      <dgm:prSet presAssocID="{2B47FEDC-BCCA-4867-9658-9D2CA237B078}" presName="compNode" presStyleCnt="0"/>
      <dgm:spPr/>
    </dgm:pt>
    <dgm:pt modelId="{A90469CE-DA76-4AA2-80CA-06C182EDFD8A}" type="pres">
      <dgm:prSet presAssocID="{2B47FEDC-BCCA-4867-9658-9D2CA237B078}" presName="iconBgRect" presStyleLbl="bgShp" presStyleIdx="4" presStyleCnt="6"/>
      <dgm:spPr/>
    </dgm:pt>
    <dgm:pt modelId="{343C68A4-80EC-4B0E-BA06-DC8E1D3F9959}" type="pres">
      <dgm:prSet presAssocID="{2B47FEDC-BCCA-4867-9658-9D2CA237B07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25E35987-A7B5-4F65-9C56-797961C67127}" type="pres">
      <dgm:prSet presAssocID="{2B47FEDC-BCCA-4867-9658-9D2CA237B078}" presName="spaceRect" presStyleCnt="0"/>
      <dgm:spPr/>
    </dgm:pt>
    <dgm:pt modelId="{A7072D3F-BFC1-45BE-B33B-16E5A9A95B37}" type="pres">
      <dgm:prSet presAssocID="{2B47FEDC-BCCA-4867-9658-9D2CA237B078}" presName="textRect" presStyleLbl="revTx" presStyleIdx="4" presStyleCnt="6">
        <dgm:presLayoutVars>
          <dgm:chMax val="1"/>
          <dgm:chPref val="1"/>
        </dgm:presLayoutVars>
      </dgm:prSet>
      <dgm:spPr/>
    </dgm:pt>
    <dgm:pt modelId="{A8CA795F-291C-4141-A300-CD22C95FC3AE}" type="pres">
      <dgm:prSet presAssocID="{54860D29-AD37-4A25-90E1-E9BE9BC7869B}" presName="sibTrans" presStyleLbl="sibTrans2D1" presStyleIdx="0" presStyleCnt="0"/>
      <dgm:spPr/>
    </dgm:pt>
    <dgm:pt modelId="{CB108BF0-FC3D-499B-A45F-B14FC6E646A8}" type="pres">
      <dgm:prSet presAssocID="{6877812B-413D-4C20-ADE3-94FED1B821F2}" presName="compNode" presStyleCnt="0"/>
      <dgm:spPr/>
    </dgm:pt>
    <dgm:pt modelId="{63AEE988-0223-4801-9EFD-639ED3B97FAE}" type="pres">
      <dgm:prSet presAssocID="{6877812B-413D-4C20-ADE3-94FED1B821F2}" presName="iconBgRect" presStyleLbl="bgShp" presStyleIdx="5" presStyleCnt="6"/>
      <dgm:spPr/>
    </dgm:pt>
    <dgm:pt modelId="{55A8983F-D32B-4B12-8449-68C794917E47}" type="pres">
      <dgm:prSet presAssocID="{6877812B-413D-4C20-ADE3-94FED1B821F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10627842-4487-4F68-BEA7-3F1D3F3FAAB5}" type="pres">
      <dgm:prSet presAssocID="{6877812B-413D-4C20-ADE3-94FED1B821F2}" presName="spaceRect" presStyleCnt="0"/>
      <dgm:spPr/>
    </dgm:pt>
    <dgm:pt modelId="{53BAE42B-D811-4B62-BBAC-FBD093FE97C8}" type="pres">
      <dgm:prSet presAssocID="{6877812B-413D-4C20-ADE3-94FED1B821F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3B75B06-77CB-4300-B585-F289A27CA26F}" srcId="{3156C994-942C-46FF-A891-B5B8CEC867F8}" destId="{ACEF0D49-9723-4C97-86DD-F5C386E9E9F8}" srcOrd="2" destOrd="0" parTransId="{3AFD1AD2-FC30-4EC4-ACF7-A6C2ABF4B098}" sibTransId="{F08EF8CC-CB97-47F8-9AE0-3CE8C5D71172}"/>
    <dgm:cxn modelId="{58B3FE09-B575-430D-86A5-B9399CD1CAF6}" type="presOf" srcId="{839A9F5A-11D3-4103-82D9-434822534190}" destId="{64E5DFC5-E363-4173-BBC6-7AA02D027A3C}" srcOrd="0" destOrd="0" presId="urn:microsoft.com/office/officeart/2018/2/layout/IconCircleList"/>
    <dgm:cxn modelId="{6A20360C-D77F-4A98-A42B-A9D2D2221AA7}" srcId="{3156C994-942C-46FF-A891-B5B8CEC867F8}" destId="{2B47FEDC-BCCA-4867-9658-9D2CA237B078}" srcOrd="4" destOrd="0" parTransId="{FDD4A6E4-80AB-4AF5-8D4B-6EDDA5ABD827}" sibTransId="{54860D29-AD37-4A25-90E1-E9BE9BC7869B}"/>
    <dgm:cxn modelId="{0B447911-7C5F-40CF-B09C-ACD77D351648}" type="presOf" srcId="{54860D29-AD37-4A25-90E1-E9BE9BC7869B}" destId="{A8CA795F-291C-4141-A300-CD22C95FC3AE}" srcOrd="0" destOrd="0" presId="urn:microsoft.com/office/officeart/2018/2/layout/IconCircleList"/>
    <dgm:cxn modelId="{16DB3418-8CE8-461E-A54B-53CC13D63470}" srcId="{3156C994-942C-46FF-A891-B5B8CEC867F8}" destId="{D7D75C3A-E812-4FE5-9DA4-C4D3789528C7}" srcOrd="0" destOrd="0" parTransId="{F9CEE2D7-38F4-421B-B0F6-1AADF609AF0C}" sibTransId="{839A9F5A-11D3-4103-82D9-434822534190}"/>
    <dgm:cxn modelId="{2872EE19-E868-4620-BDF2-2E24F63354C2}" type="presOf" srcId="{D7D75C3A-E812-4FE5-9DA4-C4D3789528C7}" destId="{D98C6330-1C17-4B73-91B8-FE67B443EA62}" srcOrd="0" destOrd="0" presId="urn:microsoft.com/office/officeart/2018/2/layout/IconCircleList"/>
    <dgm:cxn modelId="{53104137-E2C9-4D37-B396-74B035CED776}" srcId="{3156C994-942C-46FF-A891-B5B8CEC867F8}" destId="{6877812B-413D-4C20-ADE3-94FED1B821F2}" srcOrd="5" destOrd="0" parTransId="{2CEC0636-F82D-4531-A51E-7A5F9402DFE8}" sibTransId="{907B2F63-AE2C-4447-9568-082846CCADFB}"/>
    <dgm:cxn modelId="{D99EEA41-2C3B-4B89-B737-8D9F179E3A02}" type="presOf" srcId="{096D4277-CBC1-4880-96DB-2463DD923AE1}" destId="{799ACB48-1A8B-4F73-BBA2-81DBCCCEAF47}" srcOrd="0" destOrd="0" presId="urn:microsoft.com/office/officeart/2018/2/layout/IconCircleList"/>
    <dgm:cxn modelId="{316BCE45-E2FA-4095-8DC2-3E6D2441210E}" type="presOf" srcId="{3156C994-942C-46FF-A891-B5B8CEC867F8}" destId="{65FB1E67-562D-4BCA-91FD-FFC772C1A69F}" srcOrd="0" destOrd="0" presId="urn:microsoft.com/office/officeart/2018/2/layout/IconCircleList"/>
    <dgm:cxn modelId="{0CFCAA4A-3062-4166-BC00-9C123E38E1AE}" type="presOf" srcId="{6877812B-413D-4C20-ADE3-94FED1B821F2}" destId="{53BAE42B-D811-4B62-BBAC-FBD093FE97C8}" srcOrd="0" destOrd="0" presId="urn:microsoft.com/office/officeart/2018/2/layout/IconCircleList"/>
    <dgm:cxn modelId="{33B4A756-1B11-46ED-BC08-0C367C9502A2}" type="presOf" srcId="{B583C565-20B6-4ED1-A635-D459610A9E26}" destId="{14D701E5-5146-48C8-8629-6017702456FD}" srcOrd="0" destOrd="0" presId="urn:microsoft.com/office/officeart/2018/2/layout/IconCircleList"/>
    <dgm:cxn modelId="{1C9F2179-FF70-4F61-BF62-7B6DD19A247D}" type="presOf" srcId="{2B47FEDC-BCCA-4867-9658-9D2CA237B078}" destId="{A7072D3F-BFC1-45BE-B33B-16E5A9A95B37}" srcOrd="0" destOrd="0" presId="urn:microsoft.com/office/officeart/2018/2/layout/IconCircleList"/>
    <dgm:cxn modelId="{9146EA82-3460-4476-B986-54266E4C6E68}" srcId="{3156C994-942C-46FF-A891-B5B8CEC867F8}" destId="{B583C565-20B6-4ED1-A635-D459610A9E26}" srcOrd="1" destOrd="0" parTransId="{B4CB3E77-A1BD-4732-839F-6BA7309B8ABB}" sibTransId="{096D4277-CBC1-4880-96DB-2463DD923AE1}"/>
    <dgm:cxn modelId="{8BA0228B-A814-4771-8713-8873A51904E2}" type="presOf" srcId="{ACEF0D49-9723-4C97-86DD-F5C386E9E9F8}" destId="{1A837650-E9D8-41D7-ACDB-B74D5C165083}" srcOrd="0" destOrd="0" presId="urn:microsoft.com/office/officeart/2018/2/layout/IconCircleList"/>
    <dgm:cxn modelId="{112B0F8C-D975-4DC6-BF5A-36EEA111732B}" type="presOf" srcId="{2672796B-DE6A-430D-9358-22F289EA3DFA}" destId="{1247B6F5-A20C-4846-8455-D1A68372A4F9}" srcOrd="0" destOrd="0" presId="urn:microsoft.com/office/officeart/2018/2/layout/IconCircleList"/>
    <dgm:cxn modelId="{902882BD-3B17-46B7-9A8E-57790F5275ED}" type="presOf" srcId="{7C77B8E4-DA48-4FBA-AE94-A387A8252065}" destId="{AC2C6B87-F972-41A5-9E8E-3FC542243B60}" srcOrd="0" destOrd="0" presId="urn:microsoft.com/office/officeart/2018/2/layout/IconCircleList"/>
    <dgm:cxn modelId="{08D731C3-6FE7-4422-8AFC-02969D88D9AF}" type="presOf" srcId="{F08EF8CC-CB97-47F8-9AE0-3CE8C5D71172}" destId="{CAAFB523-544D-4257-8FD6-742698CF6C65}" srcOrd="0" destOrd="0" presId="urn:microsoft.com/office/officeart/2018/2/layout/IconCircleList"/>
    <dgm:cxn modelId="{B84DFED9-DF6D-44BA-89E9-D1CA3326B0AA}" srcId="{3156C994-942C-46FF-A891-B5B8CEC867F8}" destId="{7C77B8E4-DA48-4FBA-AE94-A387A8252065}" srcOrd="3" destOrd="0" parTransId="{5BBD7D68-CCA4-4612-9237-82BAF4FE1323}" sibTransId="{2672796B-DE6A-430D-9358-22F289EA3DFA}"/>
    <dgm:cxn modelId="{EDB86852-6F21-4A3E-991C-002C50146E6E}" type="presParOf" srcId="{65FB1E67-562D-4BCA-91FD-FFC772C1A69F}" destId="{A40F927C-9F35-4873-96B4-7B3381AA7BBF}" srcOrd="0" destOrd="0" presId="urn:microsoft.com/office/officeart/2018/2/layout/IconCircleList"/>
    <dgm:cxn modelId="{8B1B1C0E-9DE0-4C8A-A0C4-F52E02EB964B}" type="presParOf" srcId="{A40F927C-9F35-4873-96B4-7B3381AA7BBF}" destId="{8058339E-A6C5-4F32-AF67-04DA9B07B758}" srcOrd="0" destOrd="0" presId="urn:microsoft.com/office/officeart/2018/2/layout/IconCircleList"/>
    <dgm:cxn modelId="{C14FC1E6-695A-4E32-830B-8FC4E6F4B9B6}" type="presParOf" srcId="{8058339E-A6C5-4F32-AF67-04DA9B07B758}" destId="{3F4A1604-7F2F-4738-938B-D7F2FBC599FA}" srcOrd="0" destOrd="0" presId="urn:microsoft.com/office/officeart/2018/2/layout/IconCircleList"/>
    <dgm:cxn modelId="{3CF1B679-48F2-49EF-A977-D4F2E2DC5817}" type="presParOf" srcId="{8058339E-A6C5-4F32-AF67-04DA9B07B758}" destId="{786AFCAA-E14E-430D-9EB9-DEBAD6A61884}" srcOrd="1" destOrd="0" presId="urn:microsoft.com/office/officeart/2018/2/layout/IconCircleList"/>
    <dgm:cxn modelId="{6D009089-C8F4-4521-BC2E-96F61598B476}" type="presParOf" srcId="{8058339E-A6C5-4F32-AF67-04DA9B07B758}" destId="{43065E84-06E3-4F2C-9B79-082AD85852D1}" srcOrd="2" destOrd="0" presId="urn:microsoft.com/office/officeart/2018/2/layout/IconCircleList"/>
    <dgm:cxn modelId="{E1BACFAA-7CBD-4AF8-B885-3EF3DA491760}" type="presParOf" srcId="{8058339E-A6C5-4F32-AF67-04DA9B07B758}" destId="{D98C6330-1C17-4B73-91B8-FE67B443EA62}" srcOrd="3" destOrd="0" presId="urn:microsoft.com/office/officeart/2018/2/layout/IconCircleList"/>
    <dgm:cxn modelId="{BCD09B7E-006C-497C-9122-BE884335A2CC}" type="presParOf" srcId="{A40F927C-9F35-4873-96B4-7B3381AA7BBF}" destId="{64E5DFC5-E363-4173-BBC6-7AA02D027A3C}" srcOrd="1" destOrd="0" presId="urn:microsoft.com/office/officeart/2018/2/layout/IconCircleList"/>
    <dgm:cxn modelId="{C756C035-6BBE-4F56-B961-4BDC5E295A47}" type="presParOf" srcId="{A40F927C-9F35-4873-96B4-7B3381AA7BBF}" destId="{B4C2FC62-19C2-4A80-9BC9-07B20D419EC3}" srcOrd="2" destOrd="0" presId="urn:microsoft.com/office/officeart/2018/2/layout/IconCircleList"/>
    <dgm:cxn modelId="{7991C80B-D554-4C78-8BC9-F5A6EB445F19}" type="presParOf" srcId="{B4C2FC62-19C2-4A80-9BC9-07B20D419EC3}" destId="{19066101-62BF-47C4-A789-D240074ECFDF}" srcOrd="0" destOrd="0" presId="urn:microsoft.com/office/officeart/2018/2/layout/IconCircleList"/>
    <dgm:cxn modelId="{FCB0FF25-B1E1-4F09-84CF-6BFD767EF109}" type="presParOf" srcId="{B4C2FC62-19C2-4A80-9BC9-07B20D419EC3}" destId="{A931746A-1B1A-4F54-81F9-670AD1B42B34}" srcOrd="1" destOrd="0" presId="urn:microsoft.com/office/officeart/2018/2/layout/IconCircleList"/>
    <dgm:cxn modelId="{405D6B71-6609-42CE-B642-4312B7BB2FC5}" type="presParOf" srcId="{B4C2FC62-19C2-4A80-9BC9-07B20D419EC3}" destId="{33EF8F30-5342-4C62-BB18-412D0DDC0532}" srcOrd="2" destOrd="0" presId="urn:microsoft.com/office/officeart/2018/2/layout/IconCircleList"/>
    <dgm:cxn modelId="{F50AE727-D69B-44EA-8D6F-1C47110792EB}" type="presParOf" srcId="{B4C2FC62-19C2-4A80-9BC9-07B20D419EC3}" destId="{14D701E5-5146-48C8-8629-6017702456FD}" srcOrd="3" destOrd="0" presId="urn:microsoft.com/office/officeart/2018/2/layout/IconCircleList"/>
    <dgm:cxn modelId="{500B6656-D53A-4683-B280-B1B9DB61B4B3}" type="presParOf" srcId="{A40F927C-9F35-4873-96B4-7B3381AA7BBF}" destId="{799ACB48-1A8B-4F73-BBA2-81DBCCCEAF47}" srcOrd="3" destOrd="0" presId="urn:microsoft.com/office/officeart/2018/2/layout/IconCircleList"/>
    <dgm:cxn modelId="{FB180342-F0C8-42A4-B0D8-1ADED2AAB264}" type="presParOf" srcId="{A40F927C-9F35-4873-96B4-7B3381AA7BBF}" destId="{9CF3E217-5B48-4ED5-93B6-5A674EB69129}" srcOrd="4" destOrd="0" presId="urn:microsoft.com/office/officeart/2018/2/layout/IconCircleList"/>
    <dgm:cxn modelId="{04F31795-96A2-4866-85E0-9D9DF7087440}" type="presParOf" srcId="{9CF3E217-5B48-4ED5-93B6-5A674EB69129}" destId="{FF2A4EC7-27BE-4268-94B6-87BA32F299F0}" srcOrd="0" destOrd="0" presId="urn:microsoft.com/office/officeart/2018/2/layout/IconCircleList"/>
    <dgm:cxn modelId="{FEE8A726-1744-41E7-89D1-873F558E69E3}" type="presParOf" srcId="{9CF3E217-5B48-4ED5-93B6-5A674EB69129}" destId="{FF8B9A20-B463-42E7-BA06-0EB802FCE6AF}" srcOrd="1" destOrd="0" presId="urn:microsoft.com/office/officeart/2018/2/layout/IconCircleList"/>
    <dgm:cxn modelId="{CC16CBA2-0833-4855-A856-488787066332}" type="presParOf" srcId="{9CF3E217-5B48-4ED5-93B6-5A674EB69129}" destId="{F1913D19-F55C-41E3-A717-C598727195E5}" srcOrd="2" destOrd="0" presId="urn:microsoft.com/office/officeart/2018/2/layout/IconCircleList"/>
    <dgm:cxn modelId="{AEE6E254-E2A9-4363-B8FB-7F8F25F2E3AF}" type="presParOf" srcId="{9CF3E217-5B48-4ED5-93B6-5A674EB69129}" destId="{1A837650-E9D8-41D7-ACDB-B74D5C165083}" srcOrd="3" destOrd="0" presId="urn:microsoft.com/office/officeart/2018/2/layout/IconCircleList"/>
    <dgm:cxn modelId="{27C3B65E-F35C-4724-9DC9-3372BAAA60B3}" type="presParOf" srcId="{A40F927C-9F35-4873-96B4-7B3381AA7BBF}" destId="{CAAFB523-544D-4257-8FD6-742698CF6C65}" srcOrd="5" destOrd="0" presId="urn:microsoft.com/office/officeart/2018/2/layout/IconCircleList"/>
    <dgm:cxn modelId="{65E6AC8F-DA4B-4FB5-8332-7C9C899BE183}" type="presParOf" srcId="{A40F927C-9F35-4873-96B4-7B3381AA7BBF}" destId="{FD7AA5D9-7122-48D2-9C2D-B60C1E2FEE00}" srcOrd="6" destOrd="0" presId="urn:microsoft.com/office/officeart/2018/2/layout/IconCircleList"/>
    <dgm:cxn modelId="{3B7CCE78-D085-471F-ADBD-26F5997B2C6B}" type="presParOf" srcId="{FD7AA5D9-7122-48D2-9C2D-B60C1E2FEE00}" destId="{8A5EAAF7-CA62-400B-91F0-8F9DCB70EB9D}" srcOrd="0" destOrd="0" presId="urn:microsoft.com/office/officeart/2018/2/layout/IconCircleList"/>
    <dgm:cxn modelId="{CF0AD3F4-F695-460A-824D-26BA3C6FF1D1}" type="presParOf" srcId="{FD7AA5D9-7122-48D2-9C2D-B60C1E2FEE00}" destId="{CA99C113-6808-4615-8B5D-D7A2D7B9248C}" srcOrd="1" destOrd="0" presId="urn:microsoft.com/office/officeart/2018/2/layout/IconCircleList"/>
    <dgm:cxn modelId="{D5421BB7-0D04-448E-838B-258290EFD801}" type="presParOf" srcId="{FD7AA5D9-7122-48D2-9C2D-B60C1E2FEE00}" destId="{5AE11F0E-15DB-46F9-8E14-D70A5914DCE3}" srcOrd="2" destOrd="0" presId="urn:microsoft.com/office/officeart/2018/2/layout/IconCircleList"/>
    <dgm:cxn modelId="{CBF0679F-4D28-4705-AD3B-EFC0E89516A6}" type="presParOf" srcId="{FD7AA5D9-7122-48D2-9C2D-B60C1E2FEE00}" destId="{AC2C6B87-F972-41A5-9E8E-3FC542243B60}" srcOrd="3" destOrd="0" presId="urn:microsoft.com/office/officeart/2018/2/layout/IconCircleList"/>
    <dgm:cxn modelId="{B8997763-7BEC-4FD3-BEAF-1C3058488D5F}" type="presParOf" srcId="{A40F927C-9F35-4873-96B4-7B3381AA7BBF}" destId="{1247B6F5-A20C-4846-8455-D1A68372A4F9}" srcOrd="7" destOrd="0" presId="urn:microsoft.com/office/officeart/2018/2/layout/IconCircleList"/>
    <dgm:cxn modelId="{3EDFFF8D-2DB8-4A31-8C41-F48482B6A768}" type="presParOf" srcId="{A40F927C-9F35-4873-96B4-7B3381AA7BBF}" destId="{390FABDF-25A4-4DE5-873F-AEA3EABBB29F}" srcOrd="8" destOrd="0" presId="urn:microsoft.com/office/officeart/2018/2/layout/IconCircleList"/>
    <dgm:cxn modelId="{936C9164-A3B7-46D8-A7B5-5C0A1A5B4D57}" type="presParOf" srcId="{390FABDF-25A4-4DE5-873F-AEA3EABBB29F}" destId="{A90469CE-DA76-4AA2-80CA-06C182EDFD8A}" srcOrd="0" destOrd="0" presId="urn:microsoft.com/office/officeart/2018/2/layout/IconCircleList"/>
    <dgm:cxn modelId="{4A4E03BA-5C60-4AC9-8094-D75A66E6784F}" type="presParOf" srcId="{390FABDF-25A4-4DE5-873F-AEA3EABBB29F}" destId="{343C68A4-80EC-4B0E-BA06-DC8E1D3F9959}" srcOrd="1" destOrd="0" presId="urn:microsoft.com/office/officeart/2018/2/layout/IconCircleList"/>
    <dgm:cxn modelId="{33BD3E43-F091-4F0D-B5AB-1262BB66B2EB}" type="presParOf" srcId="{390FABDF-25A4-4DE5-873F-AEA3EABBB29F}" destId="{25E35987-A7B5-4F65-9C56-797961C67127}" srcOrd="2" destOrd="0" presId="urn:microsoft.com/office/officeart/2018/2/layout/IconCircleList"/>
    <dgm:cxn modelId="{E925A84C-C56F-41B2-8AD7-B5E2822EE8DA}" type="presParOf" srcId="{390FABDF-25A4-4DE5-873F-AEA3EABBB29F}" destId="{A7072D3F-BFC1-45BE-B33B-16E5A9A95B37}" srcOrd="3" destOrd="0" presId="urn:microsoft.com/office/officeart/2018/2/layout/IconCircleList"/>
    <dgm:cxn modelId="{CDABFE66-C0D3-477B-BFAA-FA7ED5214988}" type="presParOf" srcId="{A40F927C-9F35-4873-96B4-7B3381AA7BBF}" destId="{A8CA795F-291C-4141-A300-CD22C95FC3AE}" srcOrd="9" destOrd="0" presId="urn:microsoft.com/office/officeart/2018/2/layout/IconCircleList"/>
    <dgm:cxn modelId="{F17C2FC0-70E3-4F1C-B272-95099A198419}" type="presParOf" srcId="{A40F927C-9F35-4873-96B4-7B3381AA7BBF}" destId="{CB108BF0-FC3D-499B-A45F-B14FC6E646A8}" srcOrd="10" destOrd="0" presId="urn:microsoft.com/office/officeart/2018/2/layout/IconCircleList"/>
    <dgm:cxn modelId="{1A8E1BC7-9885-440A-A913-83131819FF90}" type="presParOf" srcId="{CB108BF0-FC3D-499B-A45F-B14FC6E646A8}" destId="{63AEE988-0223-4801-9EFD-639ED3B97FAE}" srcOrd="0" destOrd="0" presId="urn:microsoft.com/office/officeart/2018/2/layout/IconCircleList"/>
    <dgm:cxn modelId="{17853A66-E9F8-413B-9C40-77AF371ED37D}" type="presParOf" srcId="{CB108BF0-FC3D-499B-A45F-B14FC6E646A8}" destId="{55A8983F-D32B-4B12-8449-68C794917E47}" srcOrd="1" destOrd="0" presId="urn:microsoft.com/office/officeart/2018/2/layout/IconCircleList"/>
    <dgm:cxn modelId="{E3306363-37B2-4700-AB7D-01166BF87A22}" type="presParOf" srcId="{CB108BF0-FC3D-499B-A45F-B14FC6E646A8}" destId="{10627842-4487-4F68-BEA7-3F1D3F3FAAB5}" srcOrd="2" destOrd="0" presId="urn:microsoft.com/office/officeart/2018/2/layout/IconCircleList"/>
    <dgm:cxn modelId="{F49BA06C-9C3A-4245-B6D1-CFA9F44699E7}" type="presParOf" srcId="{CB108BF0-FC3D-499B-A45F-B14FC6E646A8}" destId="{53BAE42B-D811-4B62-BBAC-FBD093FE97C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39BC0-C42E-4EEC-98F0-49B8944ABCB4}">
      <dsp:nvSpPr>
        <dsp:cNvPr id="0" name=""/>
        <dsp:cNvSpPr/>
      </dsp:nvSpPr>
      <dsp:spPr>
        <a:xfrm>
          <a:off x="60186" y="441408"/>
          <a:ext cx="1257386" cy="12573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6EDCD-A3E8-4A4D-B922-05CF72CE859B}">
      <dsp:nvSpPr>
        <dsp:cNvPr id="0" name=""/>
        <dsp:cNvSpPr/>
      </dsp:nvSpPr>
      <dsp:spPr>
        <a:xfrm>
          <a:off x="324237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E24DA-3F38-439D-951C-A442E678D87D}">
      <dsp:nvSpPr>
        <dsp:cNvPr id="0" name=""/>
        <dsp:cNvSpPr/>
      </dsp:nvSpPr>
      <dsp:spPr>
        <a:xfrm>
          <a:off x="1587013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Continuing to develop a reasoning based Maths curriculum.</a:t>
          </a:r>
        </a:p>
      </dsp:txBody>
      <dsp:txXfrm>
        <a:off x="1587013" y="441408"/>
        <a:ext cx="2963839" cy="1257386"/>
      </dsp:txXfrm>
    </dsp:sp>
    <dsp:sp modelId="{818051E0-3540-4CE9-A004-9A00EFA52E78}">
      <dsp:nvSpPr>
        <dsp:cNvPr id="0" name=""/>
        <dsp:cNvSpPr/>
      </dsp:nvSpPr>
      <dsp:spPr>
        <a:xfrm>
          <a:off x="5067279" y="441408"/>
          <a:ext cx="1257386" cy="125738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4C35C-C050-444D-8502-3C09C86AC87A}">
      <dsp:nvSpPr>
        <dsp:cNvPr id="0" name=""/>
        <dsp:cNvSpPr/>
      </dsp:nvSpPr>
      <dsp:spPr>
        <a:xfrm>
          <a:off x="5331331" y="705459"/>
          <a:ext cx="729284" cy="7292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F73770-4B65-422E-8EFC-216AEA56334F}">
      <dsp:nvSpPr>
        <dsp:cNvPr id="0" name=""/>
        <dsp:cNvSpPr/>
      </dsp:nvSpPr>
      <dsp:spPr>
        <a:xfrm>
          <a:off x="6594106" y="441408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Developing the vocabulary accessed, understood and utilised by the children</a:t>
          </a:r>
        </a:p>
      </dsp:txBody>
      <dsp:txXfrm>
        <a:off x="6594106" y="441408"/>
        <a:ext cx="2963839" cy="1257386"/>
      </dsp:txXfrm>
    </dsp:sp>
    <dsp:sp modelId="{A58D90A6-2100-4BA6-8974-FD253B950395}">
      <dsp:nvSpPr>
        <dsp:cNvPr id="0" name=""/>
        <dsp:cNvSpPr/>
      </dsp:nvSpPr>
      <dsp:spPr>
        <a:xfrm>
          <a:off x="60186" y="2394686"/>
          <a:ext cx="1257386" cy="12573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C8E7E-2D39-42FF-9529-427978647CD6}">
      <dsp:nvSpPr>
        <dsp:cNvPr id="0" name=""/>
        <dsp:cNvSpPr/>
      </dsp:nvSpPr>
      <dsp:spPr>
        <a:xfrm>
          <a:off x="324237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FB63E-8D29-4F6B-AED8-0E056DBA719E}">
      <dsp:nvSpPr>
        <dsp:cNvPr id="0" name=""/>
        <dsp:cNvSpPr/>
      </dsp:nvSpPr>
      <dsp:spPr>
        <a:xfrm>
          <a:off x="1587013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Developing the scope of the topics we teach.</a:t>
          </a:r>
        </a:p>
      </dsp:txBody>
      <dsp:txXfrm>
        <a:off x="1587013" y="2394686"/>
        <a:ext cx="2963839" cy="1257386"/>
      </dsp:txXfrm>
    </dsp:sp>
    <dsp:sp modelId="{81AA3F3C-9B5D-4C28-84DD-D030001ADCBB}">
      <dsp:nvSpPr>
        <dsp:cNvPr id="0" name=""/>
        <dsp:cNvSpPr/>
      </dsp:nvSpPr>
      <dsp:spPr>
        <a:xfrm>
          <a:off x="5067279" y="2394686"/>
          <a:ext cx="1257386" cy="1257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7B31A-1E4B-4A32-93A4-1E16D2970792}">
      <dsp:nvSpPr>
        <dsp:cNvPr id="0" name=""/>
        <dsp:cNvSpPr/>
      </dsp:nvSpPr>
      <dsp:spPr>
        <a:xfrm>
          <a:off x="5331331" y="2658738"/>
          <a:ext cx="729284" cy="7292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91763-B567-40BC-B47D-1645F771B6D7}">
      <dsp:nvSpPr>
        <dsp:cNvPr id="0" name=""/>
        <dsp:cNvSpPr/>
      </dsp:nvSpPr>
      <dsp:spPr>
        <a:xfrm>
          <a:off x="6594106" y="2394686"/>
          <a:ext cx="2963839" cy="125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Increasing communication and involvement of parents. </a:t>
          </a:r>
        </a:p>
      </dsp:txBody>
      <dsp:txXfrm>
        <a:off x="6594106" y="2394686"/>
        <a:ext cx="2963839" cy="1257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D8120-F90B-E34D-8F52-5A7F7CA9B8D7}">
      <dsp:nvSpPr>
        <dsp:cNvPr id="0" name=""/>
        <dsp:cNvSpPr/>
      </dsp:nvSpPr>
      <dsp:spPr>
        <a:xfrm>
          <a:off x="0" y="369366"/>
          <a:ext cx="9618133" cy="1752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37388" rIns="74647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All lessons have an emphasis on explaining or reasoning through mathematical problems, not simply calculating.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Applying knowledge to a variety of situation is the </a:t>
          </a:r>
          <a:r>
            <a:rPr lang="en-GB" sz="2100" kern="1200"/>
            <a:t>centre of maths learning.</a:t>
          </a:r>
          <a:endParaRPr lang="en-US" sz="2100" kern="1200"/>
        </a:p>
      </dsp:txBody>
      <dsp:txXfrm>
        <a:off x="0" y="369366"/>
        <a:ext cx="9618133" cy="1752975"/>
      </dsp:txXfrm>
    </dsp:sp>
    <dsp:sp modelId="{61EB009F-ECC6-9D4C-ADE4-8520365C24D2}">
      <dsp:nvSpPr>
        <dsp:cNvPr id="0" name=""/>
        <dsp:cNvSpPr/>
      </dsp:nvSpPr>
      <dsp:spPr>
        <a:xfrm>
          <a:off x="480906" y="59406"/>
          <a:ext cx="6732693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Current situation</a:t>
          </a:r>
          <a:r>
            <a:rPr lang="en-US" sz="2100" kern="1200"/>
            <a:t>:	</a:t>
          </a:r>
        </a:p>
      </dsp:txBody>
      <dsp:txXfrm>
        <a:off x="511168" y="89668"/>
        <a:ext cx="6672169" cy="559396"/>
      </dsp:txXfrm>
    </dsp:sp>
    <dsp:sp modelId="{118DA049-3993-0A40-A3DC-94177D5F8739}">
      <dsp:nvSpPr>
        <dsp:cNvPr id="0" name=""/>
        <dsp:cNvSpPr/>
      </dsp:nvSpPr>
      <dsp:spPr>
        <a:xfrm>
          <a:off x="0" y="2545701"/>
          <a:ext cx="9618133" cy="14883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437388" rIns="74647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Parent Workshop to explain the teaching methods further.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Drop in sessions for parents to come and learn with their children.</a:t>
          </a:r>
        </a:p>
      </dsp:txBody>
      <dsp:txXfrm>
        <a:off x="0" y="2545701"/>
        <a:ext cx="9618133" cy="1488374"/>
      </dsp:txXfrm>
    </dsp:sp>
    <dsp:sp modelId="{6DD3138C-75A2-3C45-A8D7-68E6266E1F86}">
      <dsp:nvSpPr>
        <dsp:cNvPr id="0" name=""/>
        <dsp:cNvSpPr/>
      </dsp:nvSpPr>
      <dsp:spPr>
        <a:xfrm>
          <a:off x="480906" y="2235741"/>
          <a:ext cx="6732693" cy="619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Developments for this year</a:t>
          </a:r>
          <a:endParaRPr lang="en-US" sz="2100" kern="1200"/>
        </a:p>
      </dsp:txBody>
      <dsp:txXfrm>
        <a:off x="511168" y="2266003"/>
        <a:ext cx="6672169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97B8A-EB7B-7D4E-B592-9D1FEEC505E1}">
      <dsp:nvSpPr>
        <dsp:cNvPr id="0" name=""/>
        <dsp:cNvSpPr/>
      </dsp:nvSpPr>
      <dsp:spPr>
        <a:xfrm>
          <a:off x="0" y="751638"/>
          <a:ext cx="8596312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74904" rIns="6671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Children’s mechanical reading is good but don’t always understand the deeper meaning. This gap is what we would like to close.</a:t>
          </a:r>
        </a:p>
      </dsp:txBody>
      <dsp:txXfrm>
        <a:off x="0" y="751638"/>
        <a:ext cx="8596312" cy="992250"/>
      </dsp:txXfrm>
    </dsp:sp>
    <dsp:sp modelId="{71D924A0-EA11-BC4E-B947-3B2C3F4E61DD}">
      <dsp:nvSpPr>
        <dsp:cNvPr id="0" name=""/>
        <dsp:cNvSpPr/>
      </dsp:nvSpPr>
      <dsp:spPr>
        <a:xfrm>
          <a:off x="429815" y="485957"/>
          <a:ext cx="6017418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Current situation</a:t>
          </a:r>
          <a:r>
            <a:rPr lang="en-US" sz="1800" kern="1200"/>
            <a:t>:</a:t>
          </a:r>
        </a:p>
      </dsp:txBody>
      <dsp:txXfrm>
        <a:off x="455754" y="511896"/>
        <a:ext cx="5965540" cy="479482"/>
      </dsp:txXfrm>
    </dsp:sp>
    <dsp:sp modelId="{7DA295CD-ED0F-BD4B-BBE5-3D9667161371}">
      <dsp:nvSpPr>
        <dsp:cNvPr id="0" name=""/>
        <dsp:cNvSpPr/>
      </dsp:nvSpPr>
      <dsp:spPr>
        <a:xfrm>
          <a:off x="0" y="2106768"/>
          <a:ext cx="8596312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74904" rIns="6671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Increase in the difficulty of the text we use for our English topics.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Specific tasks and lessons to upskill vocabulary within writing.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Home Reading reading bookmarks for book bands up to Lime.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Parent Workshop to explain the teaching methods further.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Drop in sessions for parents to come and learn with their children.</a:t>
          </a:r>
        </a:p>
      </dsp:txBody>
      <dsp:txXfrm>
        <a:off x="0" y="2106768"/>
        <a:ext cx="8596312" cy="1871100"/>
      </dsp:txXfrm>
    </dsp:sp>
    <dsp:sp modelId="{F61CC714-E820-3A4E-9955-02D90F18C3DC}">
      <dsp:nvSpPr>
        <dsp:cNvPr id="0" name=""/>
        <dsp:cNvSpPr/>
      </dsp:nvSpPr>
      <dsp:spPr>
        <a:xfrm>
          <a:off x="429815" y="1841088"/>
          <a:ext cx="6017418" cy="53136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Developments for this year</a:t>
          </a:r>
          <a:r>
            <a:rPr lang="en-US" sz="1800" kern="1200"/>
            <a:t>:</a:t>
          </a:r>
        </a:p>
      </dsp:txBody>
      <dsp:txXfrm>
        <a:off x="455754" y="1867027"/>
        <a:ext cx="596554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97B8A-EB7B-7D4E-B592-9D1FEEC505E1}">
      <dsp:nvSpPr>
        <dsp:cNvPr id="0" name=""/>
        <dsp:cNvSpPr/>
      </dsp:nvSpPr>
      <dsp:spPr>
        <a:xfrm>
          <a:off x="0" y="328481"/>
          <a:ext cx="8596312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54076" rIns="6671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Cross curricular topics created last year (Sept 18) to increase enjoyment and engagement. </a:t>
          </a:r>
        </a:p>
      </dsp:txBody>
      <dsp:txXfrm>
        <a:off x="0" y="328481"/>
        <a:ext cx="8596312" cy="937125"/>
      </dsp:txXfrm>
    </dsp:sp>
    <dsp:sp modelId="{71D924A0-EA11-BC4E-B947-3B2C3F4E61DD}">
      <dsp:nvSpPr>
        <dsp:cNvPr id="0" name=""/>
        <dsp:cNvSpPr/>
      </dsp:nvSpPr>
      <dsp:spPr>
        <a:xfrm>
          <a:off x="429815" y="77561"/>
          <a:ext cx="601741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Current situation</a:t>
          </a:r>
          <a:r>
            <a:rPr lang="en-US" sz="1700" kern="1200"/>
            <a:t>:</a:t>
          </a:r>
        </a:p>
      </dsp:txBody>
      <dsp:txXfrm>
        <a:off x="454313" y="102059"/>
        <a:ext cx="5968422" cy="452844"/>
      </dsp:txXfrm>
    </dsp:sp>
    <dsp:sp modelId="{7DA295CD-ED0F-BD4B-BBE5-3D9667161371}">
      <dsp:nvSpPr>
        <dsp:cNvPr id="0" name=""/>
        <dsp:cNvSpPr/>
      </dsp:nvSpPr>
      <dsp:spPr>
        <a:xfrm>
          <a:off x="0" y="1608326"/>
          <a:ext cx="8596312" cy="219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169" tIns="354076" rIns="66716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Topics have been reviewed and ‘tweeked’ as needed.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Topic overview and cover sheets created and shared with parents so they are better informed about what their children are doing and why.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Every half term has an enhancement day/week to further increase enjoyment and engagement.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Topics continually change/adapt in relation to the cohorts strengths, weaknesses and interests </a:t>
          </a:r>
        </a:p>
      </dsp:txBody>
      <dsp:txXfrm>
        <a:off x="0" y="1608326"/>
        <a:ext cx="8596312" cy="2195550"/>
      </dsp:txXfrm>
    </dsp:sp>
    <dsp:sp modelId="{F61CC714-E820-3A4E-9955-02D90F18C3DC}">
      <dsp:nvSpPr>
        <dsp:cNvPr id="0" name=""/>
        <dsp:cNvSpPr/>
      </dsp:nvSpPr>
      <dsp:spPr>
        <a:xfrm>
          <a:off x="429815" y="1357406"/>
          <a:ext cx="6017418" cy="501840"/>
        </a:xfrm>
        <a:prstGeom prst="round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Developments for this year</a:t>
          </a:r>
          <a:r>
            <a:rPr lang="en-US" sz="1700" kern="1200"/>
            <a:t>:</a:t>
          </a:r>
        </a:p>
      </dsp:txBody>
      <dsp:txXfrm>
        <a:off x="454313" y="1381904"/>
        <a:ext cx="5968422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A1604-7F2F-4738-938B-D7F2FBC599FA}">
      <dsp:nvSpPr>
        <dsp:cNvPr id="0" name=""/>
        <dsp:cNvSpPr/>
      </dsp:nvSpPr>
      <dsp:spPr>
        <a:xfrm>
          <a:off x="198722" y="787917"/>
          <a:ext cx="910877" cy="9108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AFCAA-E14E-430D-9EB9-DEBAD6A61884}">
      <dsp:nvSpPr>
        <dsp:cNvPr id="0" name=""/>
        <dsp:cNvSpPr/>
      </dsp:nvSpPr>
      <dsp:spPr>
        <a:xfrm>
          <a:off x="390007" y="979201"/>
          <a:ext cx="528308" cy="5283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C6330-1C17-4B73-91B8-FE67B443EA62}">
      <dsp:nvSpPr>
        <dsp:cNvPr id="0" name=""/>
        <dsp:cNvSpPr/>
      </dsp:nvSpPr>
      <dsp:spPr>
        <a:xfrm>
          <a:off x="1304788" y="787917"/>
          <a:ext cx="2147067" cy="91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2"/>
              </a:solidFill>
            </a:rPr>
            <a:t>Parent Workshops </a:t>
          </a:r>
          <a:r>
            <a:rPr lang="en-US" sz="1800" kern="1200" dirty="0"/>
            <a:t>for Maths (</a:t>
          </a:r>
          <a:r>
            <a:rPr lang="en-GB" sz="1800" i="1" kern="1200" dirty="0"/>
            <a:t>Monday 14</a:t>
          </a:r>
          <a:r>
            <a:rPr lang="en-GB" sz="1800" i="1" kern="1200" baseline="30000" dirty="0"/>
            <a:t>th</a:t>
          </a:r>
          <a:r>
            <a:rPr lang="en-GB" sz="1800" i="1" kern="1200" dirty="0"/>
            <a:t> October) </a:t>
          </a:r>
          <a:r>
            <a:rPr lang="en-US" sz="1800" kern="1200" dirty="0"/>
            <a:t>and English (</a:t>
          </a:r>
          <a:r>
            <a:rPr lang="en-GB" sz="1800" i="1" kern="1200" dirty="0"/>
            <a:t>Monday 20th January</a:t>
          </a:r>
          <a:r>
            <a:rPr lang="en-US" sz="1800" kern="1200" dirty="0"/>
            <a:t>.) </a:t>
          </a:r>
        </a:p>
      </dsp:txBody>
      <dsp:txXfrm>
        <a:off x="1304788" y="787917"/>
        <a:ext cx="2147067" cy="910877"/>
      </dsp:txXfrm>
    </dsp:sp>
    <dsp:sp modelId="{19066101-62BF-47C4-A789-D240074ECFDF}">
      <dsp:nvSpPr>
        <dsp:cNvPr id="0" name=""/>
        <dsp:cNvSpPr/>
      </dsp:nvSpPr>
      <dsp:spPr>
        <a:xfrm>
          <a:off x="3825966" y="787917"/>
          <a:ext cx="910877" cy="9108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1746A-1B1A-4F54-81F9-670AD1B42B34}">
      <dsp:nvSpPr>
        <dsp:cNvPr id="0" name=""/>
        <dsp:cNvSpPr/>
      </dsp:nvSpPr>
      <dsp:spPr>
        <a:xfrm>
          <a:off x="4017250" y="979201"/>
          <a:ext cx="528308" cy="5283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701E5-5146-48C8-8629-6017702456FD}">
      <dsp:nvSpPr>
        <dsp:cNvPr id="0" name=""/>
        <dsp:cNvSpPr/>
      </dsp:nvSpPr>
      <dsp:spPr>
        <a:xfrm>
          <a:off x="4932031" y="787917"/>
          <a:ext cx="2147067" cy="91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</a:rPr>
            <a:t>English and Topic Overviews </a:t>
          </a:r>
          <a:r>
            <a:rPr lang="en-US" sz="1800" kern="1200" dirty="0"/>
            <a:t>shared with parents via the website.</a:t>
          </a:r>
        </a:p>
      </dsp:txBody>
      <dsp:txXfrm>
        <a:off x="4932031" y="787917"/>
        <a:ext cx="2147067" cy="910877"/>
      </dsp:txXfrm>
    </dsp:sp>
    <dsp:sp modelId="{FF2A4EC7-27BE-4268-94B6-87BA32F299F0}">
      <dsp:nvSpPr>
        <dsp:cNvPr id="0" name=""/>
        <dsp:cNvSpPr/>
      </dsp:nvSpPr>
      <dsp:spPr>
        <a:xfrm>
          <a:off x="7453209" y="787917"/>
          <a:ext cx="910877" cy="9108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B9A20-B463-42E7-BA06-0EB802FCE6AF}">
      <dsp:nvSpPr>
        <dsp:cNvPr id="0" name=""/>
        <dsp:cNvSpPr/>
      </dsp:nvSpPr>
      <dsp:spPr>
        <a:xfrm>
          <a:off x="7644494" y="979201"/>
          <a:ext cx="528308" cy="5283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37650-E9D8-41D7-ACDB-B74D5C165083}">
      <dsp:nvSpPr>
        <dsp:cNvPr id="0" name=""/>
        <dsp:cNvSpPr/>
      </dsp:nvSpPr>
      <dsp:spPr>
        <a:xfrm>
          <a:off x="8559275" y="787917"/>
          <a:ext cx="2147067" cy="91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accent4"/>
              </a:solidFill>
            </a:rPr>
            <a:t>Topic Cover Sheets </a:t>
          </a:r>
          <a:r>
            <a:rPr lang="en-US" sz="1800" kern="1200" dirty="0"/>
            <a:t>shared with parents at the start of every new topic.</a:t>
          </a:r>
        </a:p>
      </dsp:txBody>
      <dsp:txXfrm>
        <a:off x="8559275" y="787917"/>
        <a:ext cx="2147067" cy="910877"/>
      </dsp:txXfrm>
    </dsp:sp>
    <dsp:sp modelId="{8A5EAAF7-CA62-400B-91F0-8F9DCB70EB9D}">
      <dsp:nvSpPr>
        <dsp:cNvPr id="0" name=""/>
        <dsp:cNvSpPr/>
      </dsp:nvSpPr>
      <dsp:spPr>
        <a:xfrm>
          <a:off x="198722" y="2394686"/>
          <a:ext cx="910877" cy="91087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9C113-6808-4615-8B5D-D7A2D7B9248C}">
      <dsp:nvSpPr>
        <dsp:cNvPr id="0" name=""/>
        <dsp:cNvSpPr/>
      </dsp:nvSpPr>
      <dsp:spPr>
        <a:xfrm>
          <a:off x="390007" y="2585971"/>
          <a:ext cx="528308" cy="5283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C6B87-F972-41A5-9E8E-3FC542243B60}">
      <dsp:nvSpPr>
        <dsp:cNvPr id="0" name=""/>
        <dsp:cNvSpPr/>
      </dsp:nvSpPr>
      <dsp:spPr>
        <a:xfrm>
          <a:off x="1304788" y="2394686"/>
          <a:ext cx="2147067" cy="91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0000"/>
              </a:solidFill>
            </a:rPr>
            <a:t>Drop in sessions </a:t>
          </a:r>
          <a:r>
            <a:rPr lang="en-US" sz="1800" kern="1200" dirty="0"/>
            <a:t>for parents to learn with their children.</a:t>
          </a:r>
        </a:p>
      </dsp:txBody>
      <dsp:txXfrm>
        <a:off x="1304788" y="2394686"/>
        <a:ext cx="2147067" cy="910877"/>
      </dsp:txXfrm>
    </dsp:sp>
    <dsp:sp modelId="{A90469CE-DA76-4AA2-80CA-06C182EDFD8A}">
      <dsp:nvSpPr>
        <dsp:cNvPr id="0" name=""/>
        <dsp:cNvSpPr/>
      </dsp:nvSpPr>
      <dsp:spPr>
        <a:xfrm>
          <a:off x="3825966" y="2394686"/>
          <a:ext cx="910877" cy="9108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C68A4-80EC-4B0E-BA06-DC8E1D3F9959}">
      <dsp:nvSpPr>
        <dsp:cNvPr id="0" name=""/>
        <dsp:cNvSpPr/>
      </dsp:nvSpPr>
      <dsp:spPr>
        <a:xfrm>
          <a:off x="4017250" y="2585971"/>
          <a:ext cx="528308" cy="5283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72D3F-BFC1-45BE-B33B-16E5A9A95B37}">
      <dsp:nvSpPr>
        <dsp:cNvPr id="0" name=""/>
        <dsp:cNvSpPr/>
      </dsp:nvSpPr>
      <dsp:spPr>
        <a:xfrm>
          <a:off x="4932031" y="2394686"/>
          <a:ext cx="2147067" cy="91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New </a:t>
          </a:r>
          <a:r>
            <a:rPr lang="en-US" sz="1800" kern="1200" dirty="0">
              <a:solidFill>
                <a:schemeClr val="accent6"/>
              </a:solidFill>
            </a:rPr>
            <a:t>end of term progress summaries </a:t>
          </a:r>
          <a:r>
            <a:rPr lang="en-US" sz="1800" kern="1200" dirty="0"/>
            <a:t>and </a:t>
          </a:r>
          <a:r>
            <a:rPr lang="en-US" sz="1800" kern="1200" dirty="0">
              <a:solidFill>
                <a:schemeClr val="accent6"/>
              </a:solidFill>
            </a:rPr>
            <a:t>end of year report</a:t>
          </a:r>
          <a:r>
            <a:rPr lang="en-US" sz="1800" kern="1200" dirty="0"/>
            <a:t> to be developed to replace target sheets and current end of year report.</a:t>
          </a:r>
        </a:p>
      </dsp:txBody>
      <dsp:txXfrm>
        <a:off x="4932031" y="2394686"/>
        <a:ext cx="2147067" cy="910877"/>
      </dsp:txXfrm>
    </dsp:sp>
    <dsp:sp modelId="{63AEE988-0223-4801-9EFD-639ED3B97FAE}">
      <dsp:nvSpPr>
        <dsp:cNvPr id="0" name=""/>
        <dsp:cNvSpPr/>
      </dsp:nvSpPr>
      <dsp:spPr>
        <a:xfrm>
          <a:off x="7453209" y="2394686"/>
          <a:ext cx="910877" cy="91087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8983F-D32B-4B12-8449-68C794917E47}">
      <dsp:nvSpPr>
        <dsp:cNvPr id="0" name=""/>
        <dsp:cNvSpPr/>
      </dsp:nvSpPr>
      <dsp:spPr>
        <a:xfrm>
          <a:off x="7644494" y="2585971"/>
          <a:ext cx="528308" cy="52830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AE42B-D811-4B62-BBAC-FBD093FE97C8}">
      <dsp:nvSpPr>
        <dsp:cNvPr id="0" name=""/>
        <dsp:cNvSpPr/>
      </dsp:nvSpPr>
      <dsp:spPr>
        <a:xfrm>
          <a:off x="8559275" y="2394686"/>
          <a:ext cx="2147067" cy="910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Better use of the </a:t>
          </a:r>
          <a:r>
            <a:rPr lang="en-US" sz="1800" kern="1200" dirty="0">
              <a:solidFill>
                <a:schemeClr val="accent2"/>
              </a:solidFill>
            </a:rPr>
            <a:t>website for communication</a:t>
          </a:r>
          <a:r>
            <a:rPr lang="en-US" sz="1800" kern="1200" dirty="0"/>
            <a:t>. For this we need an email address to create a login.   </a:t>
          </a:r>
        </a:p>
      </dsp:txBody>
      <dsp:txXfrm>
        <a:off x="8559275" y="2394686"/>
        <a:ext cx="2147067" cy="910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3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328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6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8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30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F2D7-8B15-8046-AD41-0AECD597D7EA}" type="datetimeFigureOut">
              <a:rPr lang="en-US" smtClean="0"/>
              <a:t>9/26/19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CE9CED-1E36-8E43-862A-C379077D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529E-063B-A94E-BA95-905449352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204" y="1261331"/>
            <a:ext cx="5819742" cy="43353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7200" dirty="0"/>
              <a:t>Aughton </a:t>
            </a:r>
            <a:br>
              <a:rPr lang="en-US" sz="7200" dirty="0"/>
            </a:br>
            <a:r>
              <a:rPr lang="en-US" sz="7200" dirty="0"/>
              <a:t>St Michael’s Curriculum</a:t>
            </a:r>
            <a:br>
              <a:rPr lang="en-US" sz="7200" dirty="0"/>
            </a:br>
            <a:r>
              <a:rPr lang="en-US" sz="7200" dirty="0"/>
              <a:t>2019-20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95B7B4-0CCC-2B45-AF1F-96251936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71" y="1261330"/>
            <a:ext cx="3457433" cy="433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1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103D01-E482-0049-AF6A-0389399A0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76" y="0"/>
            <a:ext cx="970493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C5360A-0B03-4A42-A586-4DC3CA181122}"/>
              </a:ext>
            </a:extLst>
          </p:cNvPr>
          <p:cNvSpPr/>
          <p:nvPr/>
        </p:nvSpPr>
        <p:spPr>
          <a:xfrm>
            <a:off x="443346" y="166255"/>
            <a:ext cx="9130146" cy="34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AUGHTON ST MICHAEL’S TOPIC OVERVIEW</a:t>
            </a:r>
          </a:p>
        </p:txBody>
      </p:sp>
    </p:spTree>
    <p:extLst>
      <p:ext uri="{BB962C8B-B14F-4D97-AF65-F5344CB8AC3E}">
        <p14:creationId xmlns:p14="http://schemas.microsoft.com/office/powerpoint/2010/main" val="130612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29A751-5C02-0543-8C91-156F2A190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450850"/>
            <a:ext cx="99568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77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00A32-C449-7A4C-9D66-AD380772A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74"/>
          <a:stretch/>
        </p:blipFill>
        <p:spPr>
          <a:xfrm>
            <a:off x="2110902" y="581919"/>
            <a:ext cx="7201453" cy="51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7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00A32-C449-7A4C-9D66-AD380772A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156"/>
          <a:stretch/>
        </p:blipFill>
        <p:spPr>
          <a:xfrm>
            <a:off x="1083238" y="1179210"/>
            <a:ext cx="9024896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5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5EC2C-DD82-D340-B5E4-5383F959D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021" y="730026"/>
            <a:ext cx="8457111" cy="58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2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8805CB-6A9E-E947-994F-1DAF9A7B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/>
              <a:t>Parental Involvement</a:t>
            </a:r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833B5467-6164-4C19-A004-EE0A045317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46293"/>
              </p:ext>
            </p:extLst>
          </p:nvPr>
        </p:nvGraphicFramePr>
        <p:xfrm>
          <a:off x="707573" y="1464448"/>
          <a:ext cx="10905066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96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4235E-E810-704C-9781-A65D0F6C1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IMPACT we will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59410-B88F-1248-9E58-A02B37597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0283"/>
            <a:ext cx="842363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/>
              <a:t>Happier, more confident children who can talk knowledgeably about their learning and the world around them</a:t>
            </a:r>
            <a:r>
              <a:rPr lang="en-US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80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boy&#10;&#10;Description automatically generated">
            <a:extLst>
              <a:ext uri="{FF2B5EF4-FFF2-40B4-BE49-F238E27FC236}">
                <a16:creationId xmlns:a16="http://schemas.microsoft.com/office/drawing/2014/main" id="{30FA324E-D783-6040-BC2F-8CC7859E6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6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348E50-9620-DD49-8F43-AA2416386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0"/>
            <a:ext cx="10319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8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5C332-1CE7-924E-9074-7924A671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INTENT of our curriculum?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FCDE-6928-3B43-A0CA-118573979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i="1" dirty="0"/>
              <a:t>To create independent and resilient learners who enquire into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70907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873A3-9B4A-764F-BA08-5493F331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How are we IMPLEMENTING our new curriculum?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F7CF21-4069-4139-8F49-C2A102D1E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67059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465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686A09-74AE-474C-9E14-F601C7B2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Maths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386BC5-F41A-4309-9835-7B3EAEE8CB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30548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08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6A09-74AE-474C-9E14-F601C7B2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/>
              <a:t>Reading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50A78E-018E-4EB0-BF05-EDCDE5698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350134"/>
              </p:ext>
            </p:extLst>
          </p:nvPr>
        </p:nvGraphicFramePr>
        <p:xfrm>
          <a:off x="677334" y="1270000"/>
          <a:ext cx="8596312" cy="446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443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3" name="Rectangle 3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D060F2-4126-0A49-88F6-9AA2E425C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78325"/>
              </p:ext>
            </p:extLst>
          </p:nvPr>
        </p:nvGraphicFramePr>
        <p:xfrm>
          <a:off x="820401" y="1003577"/>
          <a:ext cx="9941263" cy="5328986"/>
        </p:xfrm>
        <a:graphic>
          <a:graphicData uri="http://schemas.openxmlformats.org/drawingml/2006/table">
            <a:tbl>
              <a:tblPr firstRow="1" firstCol="1" bandRow="1"/>
              <a:tblGrid>
                <a:gridCol w="810067">
                  <a:extLst>
                    <a:ext uri="{9D8B030D-6E8A-4147-A177-3AD203B41FA5}">
                      <a16:colId xmlns:a16="http://schemas.microsoft.com/office/drawing/2014/main" val="3425749829"/>
                    </a:ext>
                  </a:extLst>
                </a:gridCol>
                <a:gridCol w="1521866">
                  <a:extLst>
                    <a:ext uri="{9D8B030D-6E8A-4147-A177-3AD203B41FA5}">
                      <a16:colId xmlns:a16="http://schemas.microsoft.com/office/drawing/2014/main" val="4016789884"/>
                    </a:ext>
                  </a:extLst>
                </a:gridCol>
                <a:gridCol w="1521866">
                  <a:extLst>
                    <a:ext uri="{9D8B030D-6E8A-4147-A177-3AD203B41FA5}">
                      <a16:colId xmlns:a16="http://schemas.microsoft.com/office/drawing/2014/main" val="320542405"/>
                    </a:ext>
                  </a:extLst>
                </a:gridCol>
                <a:gridCol w="1521866">
                  <a:extLst>
                    <a:ext uri="{9D8B030D-6E8A-4147-A177-3AD203B41FA5}">
                      <a16:colId xmlns:a16="http://schemas.microsoft.com/office/drawing/2014/main" val="3475937100"/>
                    </a:ext>
                  </a:extLst>
                </a:gridCol>
                <a:gridCol w="1521866">
                  <a:extLst>
                    <a:ext uri="{9D8B030D-6E8A-4147-A177-3AD203B41FA5}">
                      <a16:colId xmlns:a16="http://schemas.microsoft.com/office/drawing/2014/main" val="755581184"/>
                    </a:ext>
                  </a:extLst>
                </a:gridCol>
                <a:gridCol w="1521866">
                  <a:extLst>
                    <a:ext uri="{9D8B030D-6E8A-4147-A177-3AD203B41FA5}">
                      <a16:colId xmlns:a16="http://schemas.microsoft.com/office/drawing/2014/main" val="3322771945"/>
                    </a:ext>
                  </a:extLst>
                </a:gridCol>
                <a:gridCol w="1521866">
                  <a:extLst>
                    <a:ext uri="{9D8B030D-6E8A-4147-A177-3AD203B41FA5}">
                      <a16:colId xmlns:a16="http://schemas.microsoft.com/office/drawing/2014/main" val="2342449076"/>
                    </a:ext>
                  </a:extLst>
                </a:gridCol>
              </a:tblGrid>
              <a:tr h="48097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 1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 2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 1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SPR2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 1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SUM2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779721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 Script: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Shakespeare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Recount: biography Martin Luther King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Persuasion: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Fantasy: Hobbit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Cultures: Islam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965207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Play Script: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Shakespeare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Recount: biography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Luther King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Persuasion: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Fantasy: Hobbit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Cultures: Islam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5713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Novel as a theme: RAVENSGATE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Flashback: Holes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Persuasion: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Argument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Fantasy: Hobbit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Culture: Islam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Narrative linked to class interest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507404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Novel as a theme: RAVENSGATE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Flashback: Holes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Myths:  Greek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  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Discussion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Narrative linked to class interest 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88104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Novel as a theme: RAVENSGATE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Flashback: Holes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Myths:  Greek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MONEY WEEK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Poetry: Macavity the Mystery Cat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787894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Explanation text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Personification Poems: 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and Snow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Myths:  Greek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Non-chronological report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Classic Poetry: Macavity the Mystery Cat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11950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Explanation text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Personification Poems: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Snow and Snow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348"/>
                  </a:ext>
                </a:extLst>
              </a:tr>
              <a:tr h="6060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CHRISTMAS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19" marR="83819" marT="116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56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91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6A09-74AE-474C-9E14-F601C7B28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Wider Curriculum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50A78E-018E-4EB0-BF05-EDCDE5698DD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8832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596</Words>
  <Application>Microsoft Macintosh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Aughton  St Michael’s Curriculum 2019-20</vt:lpstr>
      <vt:lpstr>PowerPoint Presentation</vt:lpstr>
      <vt:lpstr>PowerPoint Presentation</vt:lpstr>
      <vt:lpstr>What is the INTENT of our curriculum?</vt:lpstr>
      <vt:lpstr>How are we IMPLEMENTING our new curriculum? </vt:lpstr>
      <vt:lpstr>Maths </vt:lpstr>
      <vt:lpstr>Reading</vt:lpstr>
      <vt:lpstr>PowerPoint Presentation</vt:lpstr>
      <vt:lpstr>Wider Curriculum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Parental Involvement</vt:lpstr>
      <vt:lpstr>What IMPACT we will see?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Aughton  St Michael’s Curriculum 2019-20</dc:title>
  <dc:creator>Clare, Chris</dc:creator>
  <cp:lastModifiedBy>Clare, Chris</cp:lastModifiedBy>
  <cp:revision>6</cp:revision>
  <dcterms:created xsi:type="dcterms:W3CDTF">2019-09-12T12:12:32Z</dcterms:created>
  <dcterms:modified xsi:type="dcterms:W3CDTF">2019-09-26T15:08:58Z</dcterms:modified>
</cp:coreProperties>
</file>