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70" r:id="rId5"/>
    <p:sldId id="258" r:id="rId6"/>
    <p:sldId id="266" r:id="rId7"/>
    <p:sldId id="275" r:id="rId8"/>
    <p:sldId id="260" r:id="rId9"/>
    <p:sldId id="273" r:id="rId10"/>
    <p:sldId id="261" r:id="rId11"/>
    <p:sldId id="268" r:id="rId12"/>
    <p:sldId id="274" r:id="rId13"/>
    <p:sldId id="272" r:id="rId14"/>
    <p:sldId id="271" r:id="rId15"/>
    <p:sldId id="262" r:id="rId16"/>
    <p:sldId id="263" r:id="rId17"/>
    <p:sldId id="26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62E7C1-73D8-4A8E-8562-82DFCAD9A224}" v="1" dt="2025-09-16T16:43:22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 Singleton" userId="01382207-da9c-475a-bc3f-cad67d163b58" providerId="ADAL" clId="{AC62E7C1-73D8-4A8E-8562-82DFCAD9A224}"/>
    <pc:docChg chg="undo custSel addSld delSld modSld sldOrd">
      <pc:chgData name="George  Singleton" userId="01382207-da9c-475a-bc3f-cad67d163b58" providerId="ADAL" clId="{AC62E7C1-73D8-4A8E-8562-82DFCAD9A224}" dt="2024-09-10T16:10:47.889" v="2064" actId="5793"/>
      <pc:docMkLst>
        <pc:docMk/>
      </pc:docMkLst>
      <pc:sldChg chg="modSp mod">
        <pc:chgData name="George  Singleton" userId="01382207-da9c-475a-bc3f-cad67d163b58" providerId="ADAL" clId="{AC62E7C1-73D8-4A8E-8562-82DFCAD9A224}" dt="2024-09-09T14:31:26.050" v="1083" actId="20577"/>
        <pc:sldMkLst>
          <pc:docMk/>
          <pc:sldMk cId="3588264418" sldId="256"/>
        </pc:sldMkLst>
      </pc:sldChg>
      <pc:sldChg chg="addSp delSp modSp mod setBg">
        <pc:chgData name="George  Singleton" userId="01382207-da9c-475a-bc3f-cad67d163b58" providerId="ADAL" clId="{AC62E7C1-73D8-4A8E-8562-82DFCAD9A224}" dt="2024-09-09T14:31:54.408" v="1141" actId="26606"/>
        <pc:sldMkLst>
          <pc:docMk/>
          <pc:sldMk cId="2758151079" sldId="257"/>
        </pc:sldMkLst>
      </pc:sldChg>
      <pc:sldChg chg="modSp mod">
        <pc:chgData name="George  Singleton" userId="01382207-da9c-475a-bc3f-cad67d163b58" providerId="ADAL" clId="{AC62E7C1-73D8-4A8E-8562-82DFCAD9A224}" dt="2023-09-12T15:23:17.581" v="1063" actId="20577"/>
        <pc:sldMkLst>
          <pc:docMk/>
          <pc:sldMk cId="3474695488" sldId="258"/>
        </pc:sldMkLst>
      </pc:sldChg>
      <pc:sldChg chg="addSp delSp modSp mod">
        <pc:chgData name="George  Singleton" userId="01382207-da9c-475a-bc3f-cad67d163b58" providerId="ADAL" clId="{AC62E7C1-73D8-4A8E-8562-82DFCAD9A224}" dt="2024-09-09T15:42:13.381" v="1504" actId="14100"/>
        <pc:sldMkLst>
          <pc:docMk/>
          <pc:sldMk cId="783470487" sldId="259"/>
        </pc:sldMkLst>
      </pc:sldChg>
      <pc:sldChg chg="addSp delSp modSp mod setBg">
        <pc:chgData name="George  Singleton" userId="01382207-da9c-475a-bc3f-cad67d163b58" providerId="ADAL" clId="{AC62E7C1-73D8-4A8E-8562-82DFCAD9A224}" dt="2024-09-09T15:42:25.506" v="1505" actId="26606"/>
        <pc:sldMkLst>
          <pc:docMk/>
          <pc:sldMk cId="178242095" sldId="260"/>
        </pc:sldMkLst>
      </pc:sldChg>
      <pc:sldChg chg="modSp mod">
        <pc:chgData name="George  Singleton" userId="01382207-da9c-475a-bc3f-cad67d163b58" providerId="ADAL" clId="{AC62E7C1-73D8-4A8E-8562-82DFCAD9A224}" dt="2024-09-09T15:32:20.826" v="1393" actId="20577"/>
        <pc:sldMkLst>
          <pc:docMk/>
          <pc:sldMk cId="1136416095" sldId="262"/>
        </pc:sldMkLst>
      </pc:sldChg>
      <pc:sldChg chg="modSp mod">
        <pc:chgData name="George  Singleton" userId="01382207-da9c-475a-bc3f-cad67d163b58" providerId="ADAL" clId="{AC62E7C1-73D8-4A8E-8562-82DFCAD9A224}" dt="2024-09-09T15:33:36.784" v="1400" actId="20577"/>
        <pc:sldMkLst>
          <pc:docMk/>
          <pc:sldMk cId="1919526616" sldId="263"/>
        </pc:sldMkLst>
      </pc:sldChg>
      <pc:sldChg chg="modSp mod">
        <pc:chgData name="George  Singleton" userId="01382207-da9c-475a-bc3f-cad67d163b58" providerId="ADAL" clId="{AC62E7C1-73D8-4A8E-8562-82DFCAD9A224}" dt="2024-09-09T14:32:56.584" v="1213" actId="20577"/>
        <pc:sldMkLst>
          <pc:docMk/>
          <pc:sldMk cId="2598176029" sldId="264"/>
        </pc:sldMkLst>
      </pc:sldChg>
      <pc:sldChg chg="addSp delSp modSp mod">
        <pc:chgData name="George  Singleton" userId="01382207-da9c-475a-bc3f-cad67d163b58" providerId="ADAL" clId="{AC62E7C1-73D8-4A8E-8562-82DFCAD9A224}" dt="2023-09-13T08:39:15.662" v="1081" actId="14100"/>
        <pc:sldMkLst>
          <pc:docMk/>
          <pc:sldMk cId="2479555528" sldId="265"/>
        </pc:sldMkLst>
      </pc:sldChg>
      <pc:sldChg chg="addSp delSp modSp mod">
        <pc:chgData name="George  Singleton" userId="01382207-da9c-475a-bc3f-cad67d163b58" providerId="ADAL" clId="{AC62E7C1-73D8-4A8E-8562-82DFCAD9A224}" dt="2024-09-09T14:38:57.164" v="1219" actId="1076"/>
        <pc:sldMkLst>
          <pc:docMk/>
          <pc:sldMk cId="3363536110" sldId="266"/>
        </pc:sldMkLst>
      </pc:sldChg>
      <pc:sldChg chg="addSp delSp modSp mod ord modClrScheme chgLayout">
        <pc:chgData name="George  Singleton" userId="01382207-da9c-475a-bc3f-cad67d163b58" providerId="ADAL" clId="{AC62E7C1-73D8-4A8E-8562-82DFCAD9A224}" dt="2023-09-12T15:27:36.298" v="1075" actId="1076"/>
        <pc:sldMkLst>
          <pc:docMk/>
          <pc:sldMk cId="1012109674" sldId="268"/>
        </pc:sldMkLst>
      </pc:sldChg>
      <pc:sldChg chg="modSp new mod">
        <pc:chgData name="George  Singleton" userId="01382207-da9c-475a-bc3f-cad67d163b58" providerId="ADAL" clId="{AC62E7C1-73D8-4A8E-8562-82DFCAD9A224}" dt="2023-09-12T15:18:56.941" v="752" actId="20577"/>
        <pc:sldMkLst>
          <pc:docMk/>
          <pc:sldMk cId="3442030414" sldId="269"/>
        </pc:sldMkLst>
      </pc:sldChg>
      <pc:sldChg chg="modSp new mod">
        <pc:chgData name="George  Singleton" userId="01382207-da9c-475a-bc3f-cad67d163b58" providerId="ADAL" clId="{AC62E7C1-73D8-4A8E-8562-82DFCAD9A224}" dt="2023-09-12T15:21:39.102" v="898" actId="403"/>
        <pc:sldMkLst>
          <pc:docMk/>
          <pc:sldMk cId="982447579" sldId="270"/>
        </pc:sldMkLst>
      </pc:sldChg>
      <pc:sldChg chg="modSp new del mod">
        <pc:chgData name="George  Singleton" userId="01382207-da9c-475a-bc3f-cad67d163b58" providerId="ADAL" clId="{AC62E7C1-73D8-4A8E-8562-82DFCAD9A224}" dt="2023-09-12T15:21:57.757" v="909" actId="47"/>
        <pc:sldMkLst>
          <pc:docMk/>
          <pc:sldMk cId="3115579823" sldId="271"/>
        </pc:sldMkLst>
      </pc:sldChg>
      <pc:sldChg chg="modSp new del mod">
        <pc:chgData name="George  Singleton" userId="01382207-da9c-475a-bc3f-cad67d163b58" providerId="ADAL" clId="{AC62E7C1-73D8-4A8E-8562-82DFCAD9A224}" dt="2023-09-12T15:22:12.883" v="915" actId="47"/>
        <pc:sldMkLst>
          <pc:docMk/>
          <pc:sldMk cId="3521354287" sldId="271"/>
        </pc:sldMkLst>
      </pc:sldChg>
      <pc:sldChg chg="modSp new mod">
        <pc:chgData name="George  Singleton" userId="01382207-da9c-475a-bc3f-cad67d163b58" providerId="ADAL" clId="{AC62E7C1-73D8-4A8E-8562-82DFCAD9A224}" dt="2024-09-09T15:35:20.084" v="1500" actId="20577"/>
        <pc:sldMkLst>
          <pc:docMk/>
          <pc:sldMk cId="3799111194" sldId="271"/>
        </pc:sldMkLst>
      </pc:sldChg>
      <pc:sldChg chg="addSp delSp modSp new mod modClrScheme chgLayout">
        <pc:chgData name="George  Singleton" userId="01382207-da9c-475a-bc3f-cad67d163b58" providerId="ADAL" clId="{AC62E7C1-73D8-4A8E-8562-82DFCAD9A224}" dt="2024-09-10T15:09:37.404" v="1590" actId="20577"/>
        <pc:sldMkLst>
          <pc:docMk/>
          <pc:sldMk cId="3863757836" sldId="272"/>
        </pc:sldMkLst>
      </pc:sldChg>
      <pc:sldChg chg="modSp new mod">
        <pc:chgData name="George  Singleton" userId="01382207-da9c-475a-bc3f-cad67d163b58" providerId="ADAL" clId="{AC62E7C1-73D8-4A8E-8562-82DFCAD9A224}" dt="2024-09-10T16:09:46.794" v="1840" actId="403"/>
        <pc:sldMkLst>
          <pc:docMk/>
          <pc:sldMk cId="2163958937" sldId="273"/>
        </pc:sldMkLst>
      </pc:sldChg>
      <pc:sldChg chg="modSp new mod">
        <pc:chgData name="George  Singleton" userId="01382207-da9c-475a-bc3f-cad67d163b58" providerId="ADAL" clId="{AC62E7C1-73D8-4A8E-8562-82DFCAD9A224}" dt="2024-09-10T16:10:47.889" v="2064" actId="5793"/>
        <pc:sldMkLst>
          <pc:docMk/>
          <pc:sldMk cId="3539605443" sldId="274"/>
        </pc:sldMkLst>
      </pc:sldChg>
    </pc:docChg>
  </pc:docChgLst>
  <pc:docChgLst>
    <pc:chgData name="George  Singleton" userId="01382207-da9c-475a-bc3f-cad67d163b58" providerId="ADAL" clId="{5C9B0338-3337-48DD-A52D-A9AE6BC1031A}"/>
    <pc:docChg chg="undo custSel addSld delSld modSld sldOrd">
      <pc:chgData name="George  Singleton" userId="01382207-da9c-475a-bc3f-cad67d163b58" providerId="ADAL" clId="{5C9B0338-3337-48DD-A52D-A9AE6BC1031A}" dt="2025-09-16T16:52:32.885" v="1063" actId="27614"/>
      <pc:docMkLst>
        <pc:docMk/>
      </pc:docMkLst>
      <pc:sldChg chg="addSp modSp mod setBg">
        <pc:chgData name="George  Singleton" userId="01382207-da9c-475a-bc3f-cad67d163b58" providerId="ADAL" clId="{5C9B0338-3337-48DD-A52D-A9AE6BC1031A}" dt="2025-09-16T16:52:32.885" v="1063" actId="27614"/>
        <pc:sldMkLst>
          <pc:docMk/>
          <pc:sldMk cId="3588264418" sldId="256"/>
        </pc:sldMkLst>
        <pc:spChg chg="mod">
          <ac:chgData name="George  Singleton" userId="01382207-da9c-475a-bc3f-cad67d163b58" providerId="ADAL" clId="{5C9B0338-3337-48DD-A52D-A9AE6BC1031A}" dt="2025-09-16T16:43:29.199" v="1062" actId="26606"/>
          <ac:spMkLst>
            <pc:docMk/>
            <pc:sldMk cId="3588264418" sldId="256"/>
            <ac:spMk id="2" creationId="{CA8A1539-EC84-B385-8B58-DA0C87E1E0FC}"/>
          </ac:spMkLst>
        </pc:spChg>
        <pc:spChg chg="mod">
          <ac:chgData name="George  Singleton" userId="01382207-da9c-475a-bc3f-cad67d163b58" providerId="ADAL" clId="{5C9B0338-3337-48DD-A52D-A9AE6BC1031A}" dt="2025-09-16T16:43:29.199" v="1062" actId="26606"/>
          <ac:spMkLst>
            <pc:docMk/>
            <pc:sldMk cId="3588264418" sldId="256"/>
            <ac:spMk id="3" creationId="{067A327A-0986-B44B-27B2-ED82A6A4B426}"/>
          </ac:spMkLst>
        </pc:spChg>
        <pc:spChg chg="add">
          <ac:chgData name="George  Singleton" userId="01382207-da9c-475a-bc3f-cad67d163b58" providerId="ADAL" clId="{5C9B0338-3337-48DD-A52D-A9AE6BC1031A}" dt="2025-09-16T16:43:29.199" v="1062" actId="26606"/>
          <ac:spMkLst>
            <pc:docMk/>
            <pc:sldMk cId="3588264418" sldId="256"/>
            <ac:spMk id="1031" creationId="{5A7802B6-FF37-40CF-A7E2-6F2A0D9A91EF}"/>
          </ac:spMkLst>
        </pc:spChg>
        <pc:picChg chg="add mod">
          <ac:chgData name="George  Singleton" userId="01382207-da9c-475a-bc3f-cad67d163b58" providerId="ADAL" clId="{5C9B0338-3337-48DD-A52D-A9AE6BC1031A}" dt="2025-09-16T16:52:32.885" v="1063" actId="27614"/>
          <ac:picMkLst>
            <pc:docMk/>
            <pc:sldMk cId="3588264418" sldId="256"/>
            <ac:picMk id="1026" creationId="{CC1BD27F-641C-ACF4-75D0-79831A073EB6}"/>
          </ac:picMkLst>
        </pc:picChg>
      </pc:sldChg>
      <pc:sldChg chg="addSp delSp modSp mod delDesignElem chgLayout">
        <pc:chgData name="George  Singleton" userId="01382207-da9c-475a-bc3f-cad67d163b58" providerId="ADAL" clId="{5C9B0338-3337-48DD-A52D-A9AE6BC1031A}" dt="2025-09-15T15:20:00.164" v="883" actId="20577"/>
        <pc:sldMkLst>
          <pc:docMk/>
          <pc:sldMk cId="2758151079" sldId="257"/>
        </pc:sldMkLst>
        <pc:spChg chg="mod ord">
          <ac:chgData name="George  Singleton" userId="01382207-da9c-475a-bc3f-cad67d163b58" providerId="ADAL" clId="{5C9B0338-3337-48DD-A52D-A9AE6BC1031A}" dt="2025-09-15T15:20:00.164" v="883" actId="20577"/>
          <ac:spMkLst>
            <pc:docMk/>
            <pc:sldMk cId="2758151079" sldId="257"/>
            <ac:spMk id="2" creationId="{7369399C-5500-C6B8-64DB-B108CD276308}"/>
          </ac:spMkLst>
        </pc:spChg>
        <pc:spChg chg="add del mod">
          <ac:chgData name="George  Singleton" userId="01382207-da9c-475a-bc3f-cad67d163b58" providerId="ADAL" clId="{5C9B0338-3337-48DD-A52D-A9AE6BC1031A}" dt="2025-09-15T14:50:57.381" v="108" actId="26606"/>
          <ac:spMkLst>
            <pc:docMk/>
            <pc:sldMk cId="2758151079" sldId="257"/>
            <ac:spMk id="4" creationId="{15F25640-536B-C4FF-A636-09DED7A20ADB}"/>
          </ac:spMkLst>
        </pc:spChg>
        <pc:spChg chg="del">
          <ac:chgData name="George  Singleton" userId="01382207-da9c-475a-bc3f-cad67d163b58" providerId="ADAL" clId="{5C9B0338-3337-48DD-A52D-A9AE6BC1031A}" dt="2025-09-15T14:49:59.104" v="2" actId="700"/>
          <ac:spMkLst>
            <pc:docMk/>
            <pc:sldMk cId="2758151079" sldId="257"/>
            <ac:spMk id="9" creationId="{9F4444CE-BC8D-4D61-B303-4C05614E62AB}"/>
          </ac:spMkLst>
        </pc:spChg>
        <pc:spChg chg="add del">
          <ac:chgData name="George  Singleton" userId="01382207-da9c-475a-bc3f-cad67d163b58" providerId="ADAL" clId="{5C9B0338-3337-48DD-A52D-A9AE6BC1031A}" dt="2025-09-15T14:50:57.349" v="107" actId="26606"/>
          <ac:spMkLst>
            <pc:docMk/>
            <pc:sldMk cId="2758151079" sldId="257"/>
            <ac:spMk id="10" creationId="{9F4444CE-BC8D-4D61-B303-4C05614E62AB}"/>
          </ac:spMkLst>
        </pc:spChg>
        <pc:spChg chg="del">
          <ac:chgData name="George  Singleton" userId="01382207-da9c-475a-bc3f-cad67d163b58" providerId="ADAL" clId="{5C9B0338-3337-48DD-A52D-A9AE6BC1031A}" dt="2025-09-15T14:49:59.104" v="2" actId="700"/>
          <ac:spMkLst>
            <pc:docMk/>
            <pc:sldMk cId="2758151079" sldId="257"/>
            <ac:spMk id="11" creationId="{73772B81-181F-48B7-8826-4D9686D15DF5}"/>
          </ac:spMkLst>
        </pc:spChg>
        <pc:spChg chg="add del">
          <ac:chgData name="George  Singleton" userId="01382207-da9c-475a-bc3f-cad67d163b58" providerId="ADAL" clId="{5C9B0338-3337-48DD-A52D-A9AE6BC1031A}" dt="2025-09-15T14:50:57.349" v="107" actId="26606"/>
          <ac:spMkLst>
            <pc:docMk/>
            <pc:sldMk cId="2758151079" sldId="257"/>
            <ac:spMk id="12" creationId="{73772B81-181F-48B7-8826-4D9686D15DF5}"/>
          </ac:spMkLst>
        </pc:spChg>
        <pc:spChg chg="del">
          <ac:chgData name="George  Singleton" userId="01382207-da9c-475a-bc3f-cad67d163b58" providerId="ADAL" clId="{5C9B0338-3337-48DD-A52D-A9AE6BC1031A}" dt="2025-09-15T14:49:59.104" v="2" actId="700"/>
          <ac:spMkLst>
            <pc:docMk/>
            <pc:sldMk cId="2758151079" sldId="257"/>
            <ac:spMk id="13" creationId="{B2205F6E-03C6-4E92-877C-E2482F6599AA}"/>
          </ac:spMkLst>
        </pc:spChg>
        <pc:spChg chg="add del">
          <ac:chgData name="George  Singleton" userId="01382207-da9c-475a-bc3f-cad67d163b58" providerId="ADAL" clId="{5C9B0338-3337-48DD-A52D-A9AE6BC1031A}" dt="2025-09-15T14:50:57.349" v="107" actId="26606"/>
          <ac:spMkLst>
            <pc:docMk/>
            <pc:sldMk cId="2758151079" sldId="257"/>
            <ac:spMk id="14" creationId="{B2205F6E-03C6-4E92-877C-E2482F6599AA}"/>
          </ac:spMkLst>
        </pc:spChg>
        <pc:graphicFrameChg chg="del mod ord">
          <ac:chgData name="George  Singleton" userId="01382207-da9c-475a-bc3f-cad67d163b58" providerId="ADAL" clId="{5C9B0338-3337-48DD-A52D-A9AE6BC1031A}" dt="2025-09-15T14:50:04.212" v="3" actId="478"/>
          <ac:graphicFrameMkLst>
            <pc:docMk/>
            <pc:sldMk cId="2758151079" sldId="257"/>
            <ac:graphicFrameMk id="5" creationId="{14B3DDA6-A294-40B8-B648-43D5E8E0E13B}"/>
          </ac:graphicFrameMkLst>
        </pc:graphicFrameChg>
        <pc:graphicFrameChg chg="add del">
          <ac:chgData name="George  Singleton" userId="01382207-da9c-475a-bc3f-cad67d163b58" providerId="ADAL" clId="{5C9B0338-3337-48DD-A52D-A9AE6BC1031A}" dt="2025-09-15T14:50:57.349" v="107" actId="26606"/>
          <ac:graphicFrameMkLst>
            <pc:docMk/>
            <pc:sldMk cId="2758151079" sldId="257"/>
            <ac:graphicFrameMk id="6" creationId="{7C6B51D8-B87F-0ACD-0A17-04FD51978F7C}"/>
          </ac:graphicFrameMkLst>
        </pc:graphicFrameChg>
        <pc:graphicFrameChg chg="add">
          <ac:chgData name="George  Singleton" userId="01382207-da9c-475a-bc3f-cad67d163b58" providerId="ADAL" clId="{5C9B0338-3337-48DD-A52D-A9AE6BC1031A}" dt="2025-09-15T14:50:57.381" v="108" actId="26606"/>
          <ac:graphicFrameMkLst>
            <pc:docMk/>
            <pc:sldMk cId="2758151079" sldId="257"/>
            <ac:graphicFrameMk id="16" creationId="{ECFE08D1-77CF-80C3-DEF4-C12B47D8F3CD}"/>
          </ac:graphicFrameMkLst>
        </pc:graphicFrameChg>
      </pc:sldChg>
      <pc:sldChg chg="del">
        <pc:chgData name="George  Singleton" userId="01382207-da9c-475a-bc3f-cad67d163b58" providerId="ADAL" clId="{5C9B0338-3337-48DD-A52D-A9AE6BC1031A}" dt="2025-09-15T14:52:25.186" v="313" actId="47"/>
        <pc:sldMkLst>
          <pc:docMk/>
          <pc:sldMk cId="783470487" sldId="259"/>
        </pc:sldMkLst>
      </pc:sldChg>
      <pc:sldChg chg="addSp delSp modSp mod">
        <pc:chgData name="George  Singleton" userId="01382207-da9c-475a-bc3f-cad67d163b58" providerId="ADAL" clId="{5C9B0338-3337-48DD-A52D-A9AE6BC1031A}" dt="2025-09-15T14:54:21.293" v="500" actId="26606"/>
        <pc:sldMkLst>
          <pc:docMk/>
          <pc:sldMk cId="178242095" sldId="260"/>
        </pc:sldMkLst>
        <pc:spChg chg="mod">
          <ac:chgData name="George  Singleton" userId="01382207-da9c-475a-bc3f-cad67d163b58" providerId="ADAL" clId="{5C9B0338-3337-48DD-A52D-A9AE6BC1031A}" dt="2025-09-15T14:54:21.293" v="500" actId="26606"/>
          <ac:spMkLst>
            <pc:docMk/>
            <pc:sldMk cId="178242095" sldId="260"/>
            <ac:spMk id="2" creationId="{C660352C-DD1B-3B7D-8E89-D43C5E1A6290}"/>
          </ac:spMkLst>
        </pc:spChg>
        <pc:spChg chg="add del mod">
          <ac:chgData name="George  Singleton" userId="01382207-da9c-475a-bc3f-cad67d163b58" providerId="ADAL" clId="{5C9B0338-3337-48DD-A52D-A9AE6BC1031A}" dt="2025-09-15T14:54:21.293" v="500" actId="26606"/>
          <ac:spMkLst>
            <pc:docMk/>
            <pc:sldMk cId="178242095" sldId="260"/>
            <ac:spMk id="4" creationId="{8A1CFECF-8A6E-E4F0-3155-CCA24BE4EB25}"/>
          </ac:spMkLst>
        </pc:spChg>
        <pc:spChg chg="del">
          <ac:chgData name="George  Singleton" userId="01382207-da9c-475a-bc3f-cad67d163b58" providerId="ADAL" clId="{5C9B0338-3337-48DD-A52D-A9AE6BC1031A}" dt="2025-09-15T14:54:21.293" v="500" actId="26606"/>
          <ac:spMkLst>
            <pc:docMk/>
            <pc:sldMk cId="178242095" sldId="260"/>
            <ac:spMk id="9" creationId="{9F4444CE-BC8D-4D61-B303-4C05614E62AB}"/>
          </ac:spMkLst>
        </pc:spChg>
        <pc:spChg chg="del">
          <ac:chgData name="George  Singleton" userId="01382207-da9c-475a-bc3f-cad67d163b58" providerId="ADAL" clId="{5C9B0338-3337-48DD-A52D-A9AE6BC1031A}" dt="2025-09-15T14:54:21.293" v="500" actId="26606"/>
          <ac:spMkLst>
            <pc:docMk/>
            <pc:sldMk cId="178242095" sldId="260"/>
            <ac:spMk id="11" creationId="{73772B81-181F-48B7-8826-4D9686D15DF5}"/>
          </ac:spMkLst>
        </pc:spChg>
        <pc:spChg chg="del">
          <ac:chgData name="George  Singleton" userId="01382207-da9c-475a-bc3f-cad67d163b58" providerId="ADAL" clId="{5C9B0338-3337-48DD-A52D-A9AE6BC1031A}" dt="2025-09-15T14:54:21.293" v="500" actId="26606"/>
          <ac:spMkLst>
            <pc:docMk/>
            <pc:sldMk cId="178242095" sldId="260"/>
            <ac:spMk id="13" creationId="{B2205F6E-03C6-4E92-877C-E2482F6599AA}"/>
          </ac:spMkLst>
        </pc:spChg>
        <pc:spChg chg="add">
          <ac:chgData name="George  Singleton" userId="01382207-da9c-475a-bc3f-cad67d163b58" providerId="ADAL" clId="{5C9B0338-3337-48DD-A52D-A9AE6BC1031A}" dt="2025-09-15T14:54:21.293" v="500" actId="26606"/>
          <ac:spMkLst>
            <pc:docMk/>
            <pc:sldMk cId="178242095" sldId="260"/>
            <ac:spMk id="19" creationId="{655AE6B0-AC9E-4167-806F-E9DB135FC46B}"/>
          </ac:spMkLst>
        </pc:spChg>
        <pc:spChg chg="add">
          <ac:chgData name="George  Singleton" userId="01382207-da9c-475a-bc3f-cad67d163b58" providerId="ADAL" clId="{5C9B0338-3337-48DD-A52D-A9AE6BC1031A}" dt="2025-09-15T14:54:21.293" v="500" actId="26606"/>
          <ac:spMkLst>
            <pc:docMk/>
            <pc:sldMk cId="178242095" sldId="260"/>
            <ac:spMk id="32" creationId="{87BD1F4E-A66D-4C06-86DA-8D56CA7A3B41}"/>
          </ac:spMkLst>
        </pc:spChg>
        <pc:grpChg chg="add">
          <ac:chgData name="George  Singleton" userId="01382207-da9c-475a-bc3f-cad67d163b58" providerId="ADAL" clId="{5C9B0338-3337-48DD-A52D-A9AE6BC1031A}" dt="2025-09-15T14:54:21.293" v="500" actId="26606"/>
          <ac:grpSpMkLst>
            <pc:docMk/>
            <pc:sldMk cId="178242095" sldId="260"/>
            <ac:grpSpMk id="21" creationId="{3523416A-383B-4FDC-B4C9-D8EDDFE9C043}"/>
          </ac:grpSpMkLst>
        </pc:grpChg>
        <pc:graphicFrameChg chg="del">
          <ac:chgData name="George  Singleton" userId="01382207-da9c-475a-bc3f-cad67d163b58" providerId="ADAL" clId="{5C9B0338-3337-48DD-A52D-A9AE6BC1031A}" dt="2025-09-15T14:52:37.006" v="314" actId="478"/>
          <ac:graphicFrameMkLst>
            <pc:docMk/>
            <pc:sldMk cId="178242095" sldId="260"/>
            <ac:graphicFrameMk id="5" creationId="{85B1D356-14F7-E2FC-5B8D-A1D83CA68697}"/>
          </ac:graphicFrameMkLst>
        </pc:graphicFrameChg>
        <pc:graphicFrameChg chg="add">
          <ac:chgData name="George  Singleton" userId="01382207-da9c-475a-bc3f-cad67d163b58" providerId="ADAL" clId="{5C9B0338-3337-48DD-A52D-A9AE6BC1031A}" dt="2025-09-15T14:54:21.293" v="500" actId="26606"/>
          <ac:graphicFrameMkLst>
            <pc:docMk/>
            <pc:sldMk cId="178242095" sldId="260"/>
            <ac:graphicFrameMk id="15" creationId="{F3CD267D-0965-1D68-5F62-8D6A83A1C18F}"/>
          </ac:graphicFrameMkLst>
        </pc:graphicFrameChg>
      </pc:sldChg>
      <pc:sldChg chg="modSp mod">
        <pc:chgData name="George  Singleton" userId="01382207-da9c-475a-bc3f-cad67d163b58" providerId="ADAL" clId="{5C9B0338-3337-48DD-A52D-A9AE6BC1031A}" dt="2025-09-15T15:12:53.161" v="875" actId="20577"/>
        <pc:sldMkLst>
          <pc:docMk/>
          <pc:sldMk cId="3724239817" sldId="261"/>
        </pc:sldMkLst>
        <pc:spChg chg="mod">
          <ac:chgData name="George  Singleton" userId="01382207-da9c-475a-bc3f-cad67d163b58" providerId="ADAL" clId="{5C9B0338-3337-48DD-A52D-A9AE6BC1031A}" dt="2025-09-15T15:12:53.161" v="875" actId="20577"/>
          <ac:spMkLst>
            <pc:docMk/>
            <pc:sldMk cId="3724239817" sldId="261"/>
            <ac:spMk id="3" creationId="{3335CE3A-280C-DE19-29F8-2E552599F628}"/>
          </ac:spMkLst>
        </pc:spChg>
      </pc:sldChg>
      <pc:sldChg chg="modSp mod">
        <pc:chgData name="George  Singleton" userId="01382207-da9c-475a-bc3f-cad67d163b58" providerId="ADAL" clId="{5C9B0338-3337-48DD-A52D-A9AE6BC1031A}" dt="2025-09-15T14:56:19.852" v="581" actId="20577"/>
        <pc:sldMkLst>
          <pc:docMk/>
          <pc:sldMk cId="1136416095" sldId="262"/>
        </pc:sldMkLst>
        <pc:spChg chg="mod">
          <ac:chgData name="George  Singleton" userId="01382207-da9c-475a-bc3f-cad67d163b58" providerId="ADAL" clId="{5C9B0338-3337-48DD-A52D-A9AE6BC1031A}" dt="2025-09-15T14:56:19.852" v="581" actId="20577"/>
          <ac:spMkLst>
            <pc:docMk/>
            <pc:sldMk cId="1136416095" sldId="262"/>
            <ac:spMk id="3" creationId="{E8551C7C-ABA3-EA69-BA71-9E62975EABDF}"/>
          </ac:spMkLst>
        </pc:spChg>
      </pc:sldChg>
      <pc:sldChg chg="modSp mod">
        <pc:chgData name="George  Singleton" userId="01382207-da9c-475a-bc3f-cad67d163b58" providerId="ADAL" clId="{5C9B0338-3337-48DD-A52D-A9AE6BC1031A}" dt="2025-09-15T14:57:13.815" v="588" actId="20577"/>
        <pc:sldMkLst>
          <pc:docMk/>
          <pc:sldMk cId="1919526616" sldId="263"/>
        </pc:sldMkLst>
        <pc:spChg chg="mod">
          <ac:chgData name="George  Singleton" userId="01382207-da9c-475a-bc3f-cad67d163b58" providerId="ADAL" clId="{5C9B0338-3337-48DD-A52D-A9AE6BC1031A}" dt="2025-09-15T14:57:13.815" v="588" actId="20577"/>
          <ac:spMkLst>
            <pc:docMk/>
            <pc:sldMk cId="1919526616" sldId="263"/>
            <ac:spMk id="3" creationId="{6E5621B5-5E69-9D9C-DBD8-8D03013FB680}"/>
          </ac:spMkLst>
        </pc:spChg>
      </pc:sldChg>
      <pc:sldChg chg="modSp mod">
        <pc:chgData name="George  Singleton" userId="01382207-da9c-475a-bc3f-cad67d163b58" providerId="ADAL" clId="{5C9B0338-3337-48DD-A52D-A9AE6BC1031A}" dt="2025-09-15T14:51:30.945" v="224" actId="20577"/>
        <pc:sldMkLst>
          <pc:docMk/>
          <pc:sldMk cId="2598176029" sldId="264"/>
        </pc:sldMkLst>
        <pc:spChg chg="mod">
          <ac:chgData name="George  Singleton" userId="01382207-da9c-475a-bc3f-cad67d163b58" providerId="ADAL" clId="{5C9B0338-3337-48DD-A52D-A9AE6BC1031A}" dt="2025-09-15T14:51:30.945" v="224" actId="20577"/>
          <ac:spMkLst>
            <pc:docMk/>
            <pc:sldMk cId="2598176029" sldId="264"/>
            <ac:spMk id="3" creationId="{2D6A977B-8679-B2F2-8250-E9AC4A3C2F67}"/>
          </ac:spMkLst>
        </pc:spChg>
      </pc:sldChg>
      <pc:sldChg chg="del">
        <pc:chgData name="George  Singleton" userId="01382207-da9c-475a-bc3f-cad67d163b58" providerId="ADAL" clId="{5C9B0338-3337-48DD-A52D-A9AE6BC1031A}" dt="2025-09-15T14:55:14.900" v="557" actId="47"/>
        <pc:sldMkLst>
          <pc:docMk/>
          <pc:sldMk cId="2479555528" sldId="265"/>
        </pc:sldMkLst>
      </pc:sldChg>
      <pc:sldChg chg="addSp delSp modSp mod">
        <pc:chgData name="George  Singleton" userId="01382207-da9c-475a-bc3f-cad67d163b58" providerId="ADAL" clId="{5C9B0338-3337-48DD-A52D-A9AE6BC1031A}" dt="2025-09-15T15:03:37.390" v="779" actId="1076"/>
        <pc:sldMkLst>
          <pc:docMk/>
          <pc:sldMk cId="3363536110" sldId="266"/>
        </pc:sldMkLst>
        <pc:picChg chg="add mod">
          <ac:chgData name="George  Singleton" userId="01382207-da9c-475a-bc3f-cad67d163b58" providerId="ADAL" clId="{5C9B0338-3337-48DD-A52D-A9AE6BC1031A}" dt="2025-09-15T15:03:37.390" v="779" actId="1076"/>
          <ac:picMkLst>
            <pc:docMk/>
            <pc:sldMk cId="3363536110" sldId="266"/>
            <ac:picMk id="4" creationId="{95657AF0-7824-674F-0596-BA452C262D18}"/>
          </ac:picMkLst>
        </pc:picChg>
        <pc:picChg chg="del">
          <ac:chgData name="George  Singleton" userId="01382207-da9c-475a-bc3f-cad67d163b58" providerId="ADAL" clId="{5C9B0338-3337-48DD-A52D-A9AE6BC1031A}" dt="2025-09-15T14:59:30.560" v="776" actId="478"/>
          <ac:picMkLst>
            <pc:docMk/>
            <pc:sldMk cId="3363536110" sldId="266"/>
            <ac:picMk id="5" creationId="{49B702CE-2221-1CB2-4583-B027CEF71041}"/>
          </ac:picMkLst>
        </pc:picChg>
      </pc:sldChg>
      <pc:sldChg chg="ord">
        <pc:chgData name="George  Singleton" userId="01382207-da9c-475a-bc3f-cad67d163b58" providerId="ADAL" clId="{5C9B0338-3337-48DD-A52D-A9AE6BC1031A}" dt="2025-09-15T15:07:22.988" v="821"/>
        <pc:sldMkLst>
          <pc:docMk/>
          <pc:sldMk cId="1012109674" sldId="268"/>
        </pc:sldMkLst>
      </pc:sldChg>
      <pc:sldChg chg="del">
        <pc:chgData name="George  Singleton" userId="01382207-da9c-475a-bc3f-cad67d163b58" providerId="ADAL" clId="{5C9B0338-3337-48DD-A52D-A9AE6BC1031A}" dt="2025-09-15T14:55:09.324" v="556" actId="47"/>
        <pc:sldMkLst>
          <pc:docMk/>
          <pc:sldMk cId="3442030414" sldId="269"/>
        </pc:sldMkLst>
      </pc:sldChg>
      <pc:sldChg chg="modSp mod">
        <pc:chgData name="George  Singleton" userId="01382207-da9c-475a-bc3f-cad67d163b58" providerId="ADAL" clId="{5C9B0338-3337-48DD-A52D-A9AE6BC1031A}" dt="2025-09-15T14:52:04.904" v="312" actId="20577"/>
        <pc:sldMkLst>
          <pc:docMk/>
          <pc:sldMk cId="982447579" sldId="270"/>
        </pc:sldMkLst>
        <pc:spChg chg="mod">
          <ac:chgData name="George  Singleton" userId="01382207-da9c-475a-bc3f-cad67d163b58" providerId="ADAL" clId="{5C9B0338-3337-48DD-A52D-A9AE6BC1031A}" dt="2025-09-15T14:52:04.904" v="312" actId="20577"/>
          <ac:spMkLst>
            <pc:docMk/>
            <pc:sldMk cId="982447579" sldId="270"/>
            <ac:spMk id="3" creationId="{1A9F22DA-EDC5-802A-7073-2722B9B3ACBF}"/>
          </ac:spMkLst>
        </pc:spChg>
      </pc:sldChg>
      <pc:sldChg chg="addSp delSp modSp mod setBg">
        <pc:chgData name="George  Singleton" userId="01382207-da9c-475a-bc3f-cad67d163b58" providerId="ADAL" clId="{5C9B0338-3337-48DD-A52D-A9AE6BC1031A}" dt="2025-09-16T16:40:04.459" v="978" actId="26606"/>
        <pc:sldMkLst>
          <pc:docMk/>
          <pc:sldMk cId="3799111194" sldId="271"/>
        </pc:sldMkLst>
        <pc:spChg chg="mod">
          <ac:chgData name="George  Singleton" userId="01382207-da9c-475a-bc3f-cad67d163b58" providerId="ADAL" clId="{5C9B0338-3337-48DD-A52D-A9AE6BC1031A}" dt="2025-09-16T16:40:04.459" v="978" actId="26606"/>
          <ac:spMkLst>
            <pc:docMk/>
            <pc:sldMk cId="3799111194" sldId="271"/>
            <ac:spMk id="2" creationId="{E6EA2C20-0C72-C85C-76F5-54F299F12DFA}"/>
          </ac:spMkLst>
        </pc:spChg>
        <pc:spChg chg="del mod">
          <ac:chgData name="George  Singleton" userId="01382207-da9c-475a-bc3f-cad67d163b58" providerId="ADAL" clId="{5C9B0338-3337-48DD-A52D-A9AE6BC1031A}" dt="2025-09-16T16:40:04.459" v="978" actId="26606"/>
          <ac:spMkLst>
            <pc:docMk/>
            <pc:sldMk cId="3799111194" sldId="271"/>
            <ac:spMk id="3" creationId="{F8524445-1EA1-2DEF-2C93-BC1DC89E2C70}"/>
          </ac:spMkLst>
        </pc:spChg>
        <pc:spChg chg="add">
          <ac:chgData name="George  Singleton" userId="01382207-da9c-475a-bc3f-cad67d163b58" providerId="ADAL" clId="{5C9B0338-3337-48DD-A52D-A9AE6BC1031A}" dt="2025-09-16T16:40:04.459" v="978" actId="26606"/>
          <ac:spMkLst>
            <pc:docMk/>
            <pc:sldMk cId="3799111194" sldId="271"/>
            <ac:spMk id="9" creationId="{9F4444CE-BC8D-4D61-B303-4C05614E62AB}"/>
          </ac:spMkLst>
        </pc:spChg>
        <pc:spChg chg="add">
          <ac:chgData name="George  Singleton" userId="01382207-da9c-475a-bc3f-cad67d163b58" providerId="ADAL" clId="{5C9B0338-3337-48DD-A52D-A9AE6BC1031A}" dt="2025-09-16T16:40:04.459" v="978" actId="26606"/>
          <ac:spMkLst>
            <pc:docMk/>
            <pc:sldMk cId="3799111194" sldId="271"/>
            <ac:spMk id="11" creationId="{73772B81-181F-48B7-8826-4D9686D15DF5}"/>
          </ac:spMkLst>
        </pc:spChg>
        <pc:spChg chg="add">
          <ac:chgData name="George  Singleton" userId="01382207-da9c-475a-bc3f-cad67d163b58" providerId="ADAL" clId="{5C9B0338-3337-48DD-A52D-A9AE6BC1031A}" dt="2025-09-16T16:40:04.459" v="978" actId="26606"/>
          <ac:spMkLst>
            <pc:docMk/>
            <pc:sldMk cId="3799111194" sldId="271"/>
            <ac:spMk id="13" creationId="{B2205F6E-03C6-4E92-877C-E2482F6599AA}"/>
          </ac:spMkLst>
        </pc:spChg>
        <pc:graphicFrameChg chg="add">
          <ac:chgData name="George  Singleton" userId="01382207-da9c-475a-bc3f-cad67d163b58" providerId="ADAL" clId="{5C9B0338-3337-48DD-A52D-A9AE6BC1031A}" dt="2025-09-16T16:40:04.459" v="978" actId="26606"/>
          <ac:graphicFrameMkLst>
            <pc:docMk/>
            <pc:sldMk cId="3799111194" sldId="271"/>
            <ac:graphicFrameMk id="5" creationId="{7E754DA9-A191-0B46-8EE6-07DD50C73108}"/>
          </ac:graphicFrameMkLst>
        </pc:graphicFrameChg>
      </pc:sldChg>
      <pc:sldChg chg="modSp mod">
        <pc:chgData name="George  Singleton" userId="01382207-da9c-475a-bc3f-cad67d163b58" providerId="ADAL" clId="{5C9B0338-3337-48DD-A52D-A9AE6BC1031A}" dt="2025-09-15T15:24:23.483" v="918" actId="20577"/>
        <pc:sldMkLst>
          <pc:docMk/>
          <pc:sldMk cId="3863757836" sldId="272"/>
        </pc:sldMkLst>
        <pc:spChg chg="mod">
          <ac:chgData name="George  Singleton" userId="01382207-da9c-475a-bc3f-cad67d163b58" providerId="ADAL" clId="{5C9B0338-3337-48DD-A52D-A9AE6BC1031A}" dt="2025-09-15T15:24:23.483" v="918" actId="20577"/>
          <ac:spMkLst>
            <pc:docMk/>
            <pc:sldMk cId="3863757836" sldId="272"/>
            <ac:spMk id="5" creationId="{53DB4B6F-BB0F-A8FD-654B-A032A93748F2}"/>
          </ac:spMkLst>
        </pc:spChg>
        <pc:spChg chg="mod">
          <ac:chgData name="George  Singleton" userId="01382207-da9c-475a-bc3f-cad67d163b58" providerId="ADAL" clId="{5C9B0338-3337-48DD-A52D-A9AE6BC1031A}" dt="2025-09-15T14:55:41.122" v="574" actId="20577"/>
          <ac:spMkLst>
            <pc:docMk/>
            <pc:sldMk cId="3863757836" sldId="272"/>
            <ac:spMk id="7" creationId="{C36F63EF-1378-7105-F96D-7879DED46092}"/>
          </ac:spMkLst>
        </pc:spChg>
      </pc:sldChg>
      <pc:sldChg chg="del">
        <pc:chgData name="George  Singleton" userId="01382207-da9c-475a-bc3f-cad67d163b58" providerId="ADAL" clId="{5C9B0338-3337-48DD-A52D-A9AE6BC1031A}" dt="2025-09-15T14:56:28.291" v="582" actId="47"/>
        <pc:sldMkLst>
          <pc:docMk/>
          <pc:sldMk cId="2163958937" sldId="273"/>
        </pc:sldMkLst>
      </pc:sldChg>
      <pc:sldChg chg="modSp new mod">
        <pc:chgData name="George  Singleton" userId="01382207-da9c-475a-bc3f-cad67d163b58" providerId="ADAL" clId="{5C9B0338-3337-48DD-A52D-A9AE6BC1031A}" dt="2025-09-16T16:42:00.429" v="1060" actId="20577"/>
        <pc:sldMkLst>
          <pc:docMk/>
          <pc:sldMk cId="4119909718" sldId="273"/>
        </pc:sldMkLst>
        <pc:spChg chg="mod">
          <ac:chgData name="George  Singleton" userId="01382207-da9c-475a-bc3f-cad67d163b58" providerId="ADAL" clId="{5C9B0338-3337-48DD-A52D-A9AE6BC1031A}" dt="2025-09-15T14:57:29.421" v="601" actId="20577"/>
          <ac:spMkLst>
            <pc:docMk/>
            <pc:sldMk cId="4119909718" sldId="273"/>
            <ac:spMk id="2" creationId="{F072048D-A9BB-8706-2F82-362C08956C3A}"/>
          </ac:spMkLst>
        </pc:spChg>
        <pc:spChg chg="mod">
          <ac:chgData name="George  Singleton" userId="01382207-da9c-475a-bc3f-cad67d163b58" providerId="ADAL" clId="{5C9B0338-3337-48DD-A52D-A9AE6BC1031A}" dt="2025-09-16T16:42:00.429" v="1060" actId="20577"/>
          <ac:spMkLst>
            <pc:docMk/>
            <pc:sldMk cId="4119909718" sldId="273"/>
            <ac:spMk id="3" creationId="{87916685-5005-9860-58F6-39E165F3AE70}"/>
          </ac:spMkLst>
        </pc:spChg>
      </pc:sldChg>
      <pc:sldChg chg="addSp delSp modSp new mod ord">
        <pc:chgData name="George  Singleton" userId="01382207-da9c-475a-bc3f-cad67d163b58" providerId="ADAL" clId="{5C9B0338-3337-48DD-A52D-A9AE6BC1031A}" dt="2025-09-15T15:23:23.109" v="894" actId="1076"/>
        <pc:sldMkLst>
          <pc:docMk/>
          <pc:sldMk cId="917475120" sldId="274"/>
        </pc:sldMkLst>
        <pc:spChg chg="mod">
          <ac:chgData name="George  Singleton" userId="01382207-da9c-475a-bc3f-cad67d163b58" providerId="ADAL" clId="{5C9B0338-3337-48DD-A52D-A9AE6BC1031A}" dt="2025-09-15T15:05:06.146" v="804" actId="20577"/>
          <ac:spMkLst>
            <pc:docMk/>
            <pc:sldMk cId="917475120" sldId="274"/>
            <ac:spMk id="2" creationId="{9C9FBF7F-8098-B423-A4AC-686C7964303D}"/>
          </ac:spMkLst>
        </pc:spChg>
        <pc:spChg chg="del">
          <ac:chgData name="George  Singleton" userId="01382207-da9c-475a-bc3f-cad67d163b58" providerId="ADAL" clId="{5C9B0338-3337-48DD-A52D-A9AE6BC1031A}" dt="2025-09-15T15:05:09.382" v="805" actId="478"/>
          <ac:spMkLst>
            <pc:docMk/>
            <pc:sldMk cId="917475120" sldId="274"/>
            <ac:spMk id="3" creationId="{83C65F04-F5E3-675A-20CA-23084C346225}"/>
          </ac:spMkLst>
        </pc:spChg>
        <pc:grpChg chg="add mod">
          <ac:chgData name="George  Singleton" userId="01382207-da9c-475a-bc3f-cad67d163b58" providerId="ADAL" clId="{5C9B0338-3337-48DD-A52D-A9AE6BC1031A}" dt="2025-09-15T15:23:23.109" v="894" actId="1076"/>
          <ac:grpSpMkLst>
            <pc:docMk/>
            <pc:sldMk cId="917475120" sldId="274"/>
            <ac:grpSpMk id="8" creationId="{3CF8EBB6-4CBE-4A59-3731-C37CF670CBCA}"/>
          </ac:grpSpMkLst>
        </pc:grpChg>
        <pc:picChg chg="add mod modCrop">
          <ac:chgData name="George  Singleton" userId="01382207-da9c-475a-bc3f-cad67d163b58" providerId="ADAL" clId="{5C9B0338-3337-48DD-A52D-A9AE6BC1031A}" dt="2025-09-15T15:06:54.034" v="814" actId="164"/>
          <ac:picMkLst>
            <pc:docMk/>
            <pc:sldMk cId="917475120" sldId="274"/>
            <ac:picMk id="5" creationId="{C5C0A01A-5C6C-4E65-469B-2147E8DDCFC5}"/>
          </ac:picMkLst>
        </pc:picChg>
        <pc:picChg chg="add mod">
          <ac:chgData name="George  Singleton" userId="01382207-da9c-475a-bc3f-cad67d163b58" providerId="ADAL" clId="{5C9B0338-3337-48DD-A52D-A9AE6BC1031A}" dt="2025-09-15T15:06:54.034" v="814" actId="164"/>
          <ac:picMkLst>
            <pc:docMk/>
            <pc:sldMk cId="917475120" sldId="274"/>
            <ac:picMk id="7" creationId="{78F612B2-8AC3-2B59-F843-7B262FE4F4D7}"/>
          </ac:picMkLst>
        </pc:picChg>
      </pc:sldChg>
      <pc:sldChg chg="del">
        <pc:chgData name="George  Singleton" userId="01382207-da9c-475a-bc3f-cad67d163b58" providerId="ADAL" clId="{5C9B0338-3337-48DD-A52D-A9AE6BC1031A}" dt="2025-09-15T14:56:46.050" v="583" actId="47"/>
        <pc:sldMkLst>
          <pc:docMk/>
          <pc:sldMk cId="3539605443" sldId="274"/>
        </pc:sldMkLst>
      </pc:sldChg>
      <pc:sldChg chg="addSp delSp modSp new mod setBg modClrScheme chgLayout">
        <pc:chgData name="George  Singleton" userId="01382207-da9c-475a-bc3f-cad67d163b58" providerId="ADAL" clId="{5C9B0338-3337-48DD-A52D-A9AE6BC1031A}" dt="2025-09-15T15:22:38.446" v="893" actId="26606"/>
        <pc:sldMkLst>
          <pc:docMk/>
          <pc:sldMk cId="1778647808" sldId="275"/>
        </pc:sldMkLst>
        <pc:spChg chg="del">
          <ac:chgData name="George  Singleton" userId="01382207-da9c-475a-bc3f-cad67d163b58" providerId="ADAL" clId="{5C9B0338-3337-48DD-A52D-A9AE6BC1031A}" dt="2025-09-15T15:22:00.633" v="885" actId="700"/>
          <ac:spMkLst>
            <pc:docMk/>
            <pc:sldMk cId="1778647808" sldId="275"/>
            <ac:spMk id="2" creationId="{0BB9C66C-784F-E5FE-B3B4-BFFB4A402F89}"/>
          </ac:spMkLst>
        </pc:spChg>
        <pc:spChg chg="del">
          <ac:chgData name="George  Singleton" userId="01382207-da9c-475a-bc3f-cad67d163b58" providerId="ADAL" clId="{5C9B0338-3337-48DD-A52D-A9AE6BC1031A}" dt="2025-09-15T15:22:00.633" v="885" actId="700"/>
          <ac:spMkLst>
            <pc:docMk/>
            <pc:sldMk cId="1778647808" sldId="275"/>
            <ac:spMk id="3" creationId="{F895C315-F9E1-E3B6-5DBC-940C8CA34FBB}"/>
          </ac:spMkLst>
        </pc:spChg>
        <pc:spChg chg="add">
          <ac:chgData name="George  Singleton" userId="01382207-da9c-475a-bc3f-cad67d163b58" providerId="ADAL" clId="{5C9B0338-3337-48DD-A52D-A9AE6BC1031A}" dt="2025-09-15T15:22:38.446" v="893" actId="26606"/>
          <ac:spMkLst>
            <pc:docMk/>
            <pc:sldMk cId="1778647808" sldId="275"/>
            <ac:spMk id="10" creationId="{21029ED5-F105-4DD2-99C8-1E4422817978}"/>
          </ac:spMkLst>
        </pc:spChg>
        <pc:spChg chg="add">
          <ac:chgData name="George  Singleton" userId="01382207-da9c-475a-bc3f-cad67d163b58" providerId="ADAL" clId="{5C9B0338-3337-48DD-A52D-A9AE6BC1031A}" dt="2025-09-15T15:22:38.446" v="893" actId="26606"/>
          <ac:spMkLst>
            <pc:docMk/>
            <pc:sldMk cId="1778647808" sldId="275"/>
            <ac:spMk id="23" creationId="{5C9652B3-A450-4ED6-8FBF-F536BA60B4D8}"/>
          </ac:spMkLst>
        </pc:spChg>
        <pc:grpChg chg="add">
          <ac:chgData name="George  Singleton" userId="01382207-da9c-475a-bc3f-cad67d163b58" providerId="ADAL" clId="{5C9B0338-3337-48DD-A52D-A9AE6BC1031A}" dt="2025-09-15T15:22:38.446" v="893" actId="26606"/>
          <ac:grpSpMkLst>
            <pc:docMk/>
            <pc:sldMk cId="1778647808" sldId="275"/>
            <ac:grpSpMk id="12" creationId="{2D621E68-BF28-4A1C-B1A2-4E55E139E79A}"/>
          </ac:grpSpMkLst>
        </pc:grpChg>
        <pc:picChg chg="add mod">
          <ac:chgData name="George  Singleton" userId="01382207-da9c-475a-bc3f-cad67d163b58" providerId="ADAL" clId="{5C9B0338-3337-48DD-A52D-A9AE6BC1031A}" dt="2025-09-15T15:22:38.446" v="893" actId="26606"/>
          <ac:picMkLst>
            <pc:docMk/>
            <pc:sldMk cId="1778647808" sldId="275"/>
            <ac:picMk id="5" creationId="{FB834901-02DB-A835-503D-DA524B7E18D1}"/>
          </ac:picMkLst>
        </pc:pic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517878-9585-4487-9305-066C3830E8C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89F7089-D415-463D-B482-412CF99712CB}">
      <dgm:prSet/>
      <dgm:spPr/>
      <dgm:t>
        <a:bodyPr/>
        <a:lstStyle/>
        <a:p>
          <a:r>
            <a:rPr lang="en-GB"/>
            <a:t>Mr Singleton</a:t>
          </a:r>
          <a:endParaRPr lang="en-US"/>
        </a:p>
      </dgm:t>
    </dgm:pt>
    <dgm:pt modelId="{39129F41-E64E-480B-918F-31ED9E532438}" type="parTrans" cxnId="{276ECAA4-6CCC-4515-9E76-D0E3EA89E399}">
      <dgm:prSet/>
      <dgm:spPr/>
      <dgm:t>
        <a:bodyPr/>
        <a:lstStyle/>
        <a:p>
          <a:endParaRPr lang="en-US"/>
        </a:p>
      </dgm:t>
    </dgm:pt>
    <dgm:pt modelId="{53AE2672-81BB-4A4D-87AB-781C356A6811}" type="sibTrans" cxnId="{276ECAA4-6CCC-4515-9E76-D0E3EA89E399}">
      <dgm:prSet/>
      <dgm:spPr/>
      <dgm:t>
        <a:bodyPr/>
        <a:lstStyle/>
        <a:p>
          <a:endParaRPr lang="en-US"/>
        </a:p>
      </dgm:t>
    </dgm:pt>
    <dgm:pt modelId="{9D403DEB-E1E0-4F18-B675-9C6B7D4C8F24}">
      <dgm:prSet/>
      <dgm:spPr/>
      <dgm:t>
        <a:bodyPr/>
        <a:lstStyle/>
        <a:p>
          <a:r>
            <a:rPr lang="en-GB"/>
            <a:t>Mrs Judge</a:t>
          </a:r>
          <a:endParaRPr lang="en-US"/>
        </a:p>
      </dgm:t>
    </dgm:pt>
    <dgm:pt modelId="{9B5CC80F-5EA0-4355-B50B-B2FD2DACB1E5}" type="parTrans" cxnId="{B202F06F-9A14-49DC-8A0E-A051DF95D3F2}">
      <dgm:prSet/>
      <dgm:spPr/>
      <dgm:t>
        <a:bodyPr/>
        <a:lstStyle/>
        <a:p>
          <a:endParaRPr lang="en-US"/>
        </a:p>
      </dgm:t>
    </dgm:pt>
    <dgm:pt modelId="{97EA597D-CB47-41F5-8031-21C69F43FB0F}" type="sibTrans" cxnId="{B202F06F-9A14-49DC-8A0E-A051DF95D3F2}">
      <dgm:prSet/>
      <dgm:spPr/>
      <dgm:t>
        <a:bodyPr/>
        <a:lstStyle/>
        <a:p>
          <a:endParaRPr lang="en-US"/>
        </a:p>
      </dgm:t>
    </dgm:pt>
    <dgm:pt modelId="{70A854DE-1C16-4BC4-BAF4-AE4463E036D5}">
      <dgm:prSet/>
      <dgm:spPr/>
      <dgm:t>
        <a:bodyPr/>
        <a:lstStyle/>
        <a:p>
          <a:r>
            <a:rPr lang="en-GB"/>
            <a:t>Mrs Craven</a:t>
          </a:r>
          <a:endParaRPr lang="en-US"/>
        </a:p>
      </dgm:t>
    </dgm:pt>
    <dgm:pt modelId="{81B12221-9DBE-4E6F-8D20-A6D08DFB31E1}" type="parTrans" cxnId="{DB279D81-9F49-4BDA-9C51-4295F465953C}">
      <dgm:prSet/>
      <dgm:spPr/>
      <dgm:t>
        <a:bodyPr/>
        <a:lstStyle/>
        <a:p>
          <a:endParaRPr lang="en-US"/>
        </a:p>
      </dgm:t>
    </dgm:pt>
    <dgm:pt modelId="{64BBED8B-9728-4AFE-A0B8-27F9CF1DAFE5}" type="sibTrans" cxnId="{DB279D81-9F49-4BDA-9C51-4295F465953C}">
      <dgm:prSet/>
      <dgm:spPr/>
      <dgm:t>
        <a:bodyPr/>
        <a:lstStyle/>
        <a:p>
          <a:endParaRPr lang="en-US"/>
        </a:p>
      </dgm:t>
    </dgm:pt>
    <dgm:pt modelId="{5E338083-FD7E-4A3D-A464-4531F8894177}">
      <dgm:prSet/>
      <dgm:spPr/>
      <dgm:t>
        <a:bodyPr/>
        <a:lstStyle/>
        <a:p>
          <a:r>
            <a:rPr lang="en-GB"/>
            <a:t>Mrs Hesketh</a:t>
          </a:r>
          <a:endParaRPr lang="en-US"/>
        </a:p>
      </dgm:t>
    </dgm:pt>
    <dgm:pt modelId="{B2FA1952-F18A-47FB-95D9-AC57FCC8B2F0}" type="parTrans" cxnId="{16B44344-064C-4C97-8910-C6CCABD2078F}">
      <dgm:prSet/>
      <dgm:spPr/>
      <dgm:t>
        <a:bodyPr/>
        <a:lstStyle/>
        <a:p>
          <a:endParaRPr lang="en-US"/>
        </a:p>
      </dgm:t>
    </dgm:pt>
    <dgm:pt modelId="{29668F5C-E63F-4A4E-BA15-31720B57E7CE}" type="sibTrans" cxnId="{16B44344-064C-4C97-8910-C6CCABD2078F}">
      <dgm:prSet/>
      <dgm:spPr/>
      <dgm:t>
        <a:bodyPr/>
        <a:lstStyle/>
        <a:p>
          <a:endParaRPr lang="en-US"/>
        </a:p>
      </dgm:t>
    </dgm:pt>
    <dgm:pt modelId="{54DE3DC2-204A-4FA1-95DE-4CCAC36077D3}">
      <dgm:prSet/>
      <dgm:spPr/>
      <dgm:t>
        <a:bodyPr/>
        <a:lstStyle/>
        <a:p>
          <a:r>
            <a:rPr lang="en-GB"/>
            <a:t>Mrs Tabarn</a:t>
          </a:r>
          <a:endParaRPr lang="en-US"/>
        </a:p>
      </dgm:t>
    </dgm:pt>
    <dgm:pt modelId="{B8AC3BF8-D344-490E-A364-C73DA5B602BD}" type="parTrans" cxnId="{F1FA56FE-F2C2-4511-8E0E-43E882587572}">
      <dgm:prSet/>
      <dgm:spPr/>
      <dgm:t>
        <a:bodyPr/>
        <a:lstStyle/>
        <a:p>
          <a:endParaRPr lang="en-US"/>
        </a:p>
      </dgm:t>
    </dgm:pt>
    <dgm:pt modelId="{A5FE3A05-8C35-4F43-90F2-1A1CD6B3A55C}" type="sibTrans" cxnId="{F1FA56FE-F2C2-4511-8E0E-43E882587572}">
      <dgm:prSet/>
      <dgm:spPr/>
      <dgm:t>
        <a:bodyPr/>
        <a:lstStyle/>
        <a:p>
          <a:endParaRPr lang="en-US"/>
        </a:p>
      </dgm:t>
    </dgm:pt>
    <dgm:pt modelId="{C547B901-E291-433C-800A-66EB89256EA7}">
      <dgm:prSet/>
      <dgm:spPr/>
      <dgm:t>
        <a:bodyPr/>
        <a:lstStyle/>
        <a:p>
          <a:r>
            <a:rPr lang="en-GB"/>
            <a:t>Mrs Wood – PPA Cover Wednesday morning.</a:t>
          </a:r>
          <a:endParaRPr lang="en-US"/>
        </a:p>
      </dgm:t>
    </dgm:pt>
    <dgm:pt modelId="{7EB2B9BB-C72D-4D25-8AC0-B61E00744421}" type="parTrans" cxnId="{7C7A4C0D-FEC4-4314-B6DA-4C0E21B96BDE}">
      <dgm:prSet/>
      <dgm:spPr/>
      <dgm:t>
        <a:bodyPr/>
        <a:lstStyle/>
        <a:p>
          <a:endParaRPr lang="en-US"/>
        </a:p>
      </dgm:t>
    </dgm:pt>
    <dgm:pt modelId="{5D06F3A0-DB69-42D7-8536-5350BC61E3C7}" type="sibTrans" cxnId="{7C7A4C0D-FEC4-4314-B6DA-4C0E21B96BDE}">
      <dgm:prSet/>
      <dgm:spPr/>
      <dgm:t>
        <a:bodyPr/>
        <a:lstStyle/>
        <a:p>
          <a:endParaRPr lang="en-US"/>
        </a:p>
      </dgm:t>
    </dgm:pt>
    <dgm:pt modelId="{E0990260-1BB3-4018-959F-62FEA09D4CD8}" type="pres">
      <dgm:prSet presAssocID="{AB517878-9585-4487-9305-066C3830E8CF}" presName="vert0" presStyleCnt="0">
        <dgm:presLayoutVars>
          <dgm:dir/>
          <dgm:animOne val="branch"/>
          <dgm:animLvl val="lvl"/>
        </dgm:presLayoutVars>
      </dgm:prSet>
      <dgm:spPr/>
    </dgm:pt>
    <dgm:pt modelId="{79021B8E-4E8F-4FAF-BC5A-23F69B19CF94}" type="pres">
      <dgm:prSet presAssocID="{389F7089-D415-463D-B482-412CF99712CB}" presName="thickLine" presStyleLbl="alignNode1" presStyleIdx="0" presStyleCnt="6"/>
      <dgm:spPr/>
    </dgm:pt>
    <dgm:pt modelId="{1076926C-AF3E-48B5-9617-CA0FA257D3AA}" type="pres">
      <dgm:prSet presAssocID="{389F7089-D415-463D-B482-412CF99712CB}" presName="horz1" presStyleCnt="0"/>
      <dgm:spPr/>
    </dgm:pt>
    <dgm:pt modelId="{EAF5D3A7-C75C-47FD-AD9C-3A53E8DCCAE1}" type="pres">
      <dgm:prSet presAssocID="{389F7089-D415-463D-B482-412CF99712CB}" presName="tx1" presStyleLbl="revTx" presStyleIdx="0" presStyleCnt="6"/>
      <dgm:spPr/>
    </dgm:pt>
    <dgm:pt modelId="{61E0F60C-E4FC-4E4D-BD4E-231A9457A83F}" type="pres">
      <dgm:prSet presAssocID="{389F7089-D415-463D-B482-412CF99712CB}" presName="vert1" presStyleCnt="0"/>
      <dgm:spPr/>
    </dgm:pt>
    <dgm:pt modelId="{A2F0ADE4-B2F3-4A02-A0AE-17F015791B32}" type="pres">
      <dgm:prSet presAssocID="{9D403DEB-E1E0-4F18-B675-9C6B7D4C8F24}" presName="thickLine" presStyleLbl="alignNode1" presStyleIdx="1" presStyleCnt="6"/>
      <dgm:spPr/>
    </dgm:pt>
    <dgm:pt modelId="{2914ECB1-A4F7-41FF-AA3B-D7DADDB22669}" type="pres">
      <dgm:prSet presAssocID="{9D403DEB-E1E0-4F18-B675-9C6B7D4C8F24}" presName="horz1" presStyleCnt="0"/>
      <dgm:spPr/>
    </dgm:pt>
    <dgm:pt modelId="{42D094C6-CE79-4CBF-AD36-18ACC68ED14A}" type="pres">
      <dgm:prSet presAssocID="{9D403DEB-E1E0-4F18-B675-9C6B7D4C8F24}" presName="tx1" presStyleLbl="revTx" presStyleIdx="1" presStyleCnt="6"/>
      <dgm:spPr/>
    </dgm:pt>
    <dgm:pt modelId="{BF76DE38-DC45-469B-9220-CB8BE87A123E}" type="pres">
      <dgm:prSet presAssocID="{9D403DEB-E1E0-4F18-B675-9C6B7D4C8F24}" presName="vert1" presStyleCnt="0"/>
      <dgm:spPr/>
    </dgm:pt>
    <dgm:pt modelId="{733D9833-D0C3-44F2-AE58-AB7D6A86B35A}" type="pres">
      <dgm:prSet presAssocID="{70A854DE-1C16-4BC4-BAF4-AE4463E036D5}" presName="thickLine" presStyleLbl="alignNode1" presStyleIdx="2" presStyleCnt="6"/>
      <dgm:spPr/>
    </dgm:pt>
    <dgm:pt modelId="{0F2C826A-2775-4881-AF2E-1089887866BC}" type="pres">
      <dgm:prSet presAssocID="{70A854DE-1C16-4BC4-BAF4-AE4463E036D5}" presName="horz1" presStyleCnt="0"/>
      <dgm:spPr/>
    </dgm:pt>
    <dgm:pt modelId="{593AE209-CE12-4FEA-A413-A9C5E85C01F9}" type="pres">
      <dgm:prSet presAssocID="{70A854DE-1C16-4BC4-BAF4-AE4463E036D5}" presName="tx1" presStyleLbl="revTx" presStyleIdx="2" presStyleCnt="6"/>
      <dgm:spPr/>
    </dgm:pt>
    <dgm:pt modelId="{0C4F1FA7-3B37-47F1-80BD-6CDE4F05ED09}" type="pres">
      <dgm:prSet presAssocID="{70A854DE-1C16-4BC4-BAF4-AE4463E036D5}" presName="vert1" presStyleCnt="0"/>
      <dgm:spPr/>
    </dgm:pt>
    <dgm:pt modelId="{BB885322-25B1-406C-BE2D-1205FF788032}" type="pres">
      <dgm:prSet presAssocID="{5E338083-FD7E-4A3D-A464-4531F8894177}" presName="thickLine" presStyleLbl="alignNode1" presStyleIdx="3" presStyleCnt="6"/>
      <dgm:spPr/>
    </dgm:pt>
    <dgm:pt modelId="{2BC0027E-BBE7-49F2-A471-996BB2E9D58C}" type="pres">
      <dgm:prSet presAssocID="{5E338083-FD7E-4A3D-A464-4531F8894177}" presName="horz1" presStyleCnt="0"/>
      <dgm:spPr/>
    </dgm:pt>
    <dgm:pt modelId="{F74CFB04-BFD0-4D4B-A8AF-B4573FABCFE3}" type="pres">
      <dgm:prSet presAssocID="{5E338083-FD7E-4A3D-A464-4531F8894177}" presName="tx1" presStyleLbl="revTx" presStyleIdx="3" presStyleCnt="6"/>
      <dgm:spPr/>
    </dgm:pt>
    <dgm:pt modelId="{B08C0D8E-3588-49DC-A380-E3C6B53D9629}" type="pres">
      <dgm:prSet presAssocID="{5E338083-FD7E-4A3D-A464-4531F8894177}" presName="vert1" presStyleCnt="0"/>
      <dgm:spPr/>
    </dgm:pt>
    <dgm:pt modelId="{61FECAF3-9855-4BCE-9952-DF79361A99A5}" type="pres">
      <dgm:prSet presAssocID="{54DE3DC2-204A-4FA1-95DE-4CCAC36077D3}" presName="thickLine" presStyleLbl="alignNode1" presStyleIdx="4" presStyleCnt="6"/>
      <dgm:spPr/>
    </dgm:pt>
    <dgm:pt modelId="{A77E9F3C-DE13-485B-9E94-64B49BFB0578}" type="pres">
      <dgm:prSet presAssocID="{54DE3DC2-204A-4FA1-95DE-4CCAC36077D3}" presName="horz1" presStyleCnt="0"/>
      <dgm:spPr/>
    </dgm:pt>
    <dgm:pt modelId="{335D5597-9ACF-45BE-88F4-24F59959D38E}" type="pres">
      <dgm:prSet presAssocID="{54DE3DC2-204A-4FA1-95DE-4CCAC36077D3}" presName="tx1" presStyleLbl="revTx" presStyleIdx="4" presStyleCnt="6"/>
      <dgm:spPr/>
    </dgm:pt>
    <dgm:pt modelId="{3C93D193-BEA9-437E-9841-CAD24FC7A44A}" type="pres">
      <dgm:prSet presAssocID="{54DE3DC2-204A-4FA1-95DE-4CCAC36077D3}" presName="vert1" presStyleCnt="0"/>
      <dgm:spPr/>
    </dgm:pt>
    <dgm:pt modelId="{54CCF827-7B14-4364-94D4-18B4E23DA2B8}" type="pres">
      <dgm:prSet presAssocID="{C547B901-E291-433C-800A-66EB89256EA7}" presName="thickLine" presStyleLbl="alignNode1" presStyleIdx="5" presStyleCnt="6"/>
      <dgm:spPr/>
    </dgm:pt>
    <dgm:pt modelId="{92E64525-02F7-4561-8E14-8FD6E0E88C99}" type="pres">
      <dgm:prSet presAssocID="{C547B901-E291-433C-800A-66EB89256EA7}" presName="horz1" presStyleCnt="0"/>
      <dgm:spPr/>
    </dgm:pt>
    <dgm:pt modelId="{C6F82641-A786-4BE9-A5DE-D9742C61ABF7}" type="pres">
      <dgm:prSet presAssocID="{C547B901-E291-433C-800A-66EB89256EA7}" presName="tx1" presStyleLbl="revTx" presStyleIdx="5" presStyleCnt="6"/>
      <dgm:spPr/>
    </dgm:pt>
    <dgm:pt modelId="{8B3189C1-1747-4322-829D-FF5AF86635D3}" type="pres">
      <dgm:prSet presAssocID="{C547B901-E291-433C-800A-66EB89256EA7}" presName="vert1" presStyleCnt="0"/>
      <dgm:spPr/>
    </dgm:pt>
  </dgm:ptLst>
  <dgm:cxnLst>
    <dgm:cxn modelId="{7C7A4C0D-FEC4-4314-B6DA-4C0E21B96BDE}" srcId="{AB517878-9585-4487-9305-066C3830E8CF}" destId="{C547B901-E291-433C-800A-66EB89256EA7}" srcOrd="5" destOrd="0" parTransId="{7EB2B9BB-C72D-4D25-8AC0-B61E00744421}" sibTransId="{5D06F3A0-DB69-42D7-8536-5350BC61E3C7}"/>
    <dgm:cxn modelId="{16B44344-064C-4C97-8910-C6CCABD2078F}" srcId="{AB517878-9585-4487-9305-066C3830E8CF}" destId="{5E338083-FD7E-4A3D-A464-4531F8894177}" srcOrd="3" destOrd="0" parTransId="{B2FA1952-F18A-47FB-95D9-AC57FCC8B2F0}" sibTransId="{29668F5C-E63F-4A4E-BA15-31720B57E7CE}"/>
    <dgm:cxn modelId="{9602AD6E-7754-4A76-99E2-50213B7EA776}" type="presOf" srcId="{C547B901-E291-433C-800A-66EB89256EA7}" destId="{C6F82641-A786-4BE9-A5DE-D9742C61ABF7}" srcOrd="0" destOrd="0" presId="urn:microsoft.com/office/officeart/2008/layout/LinedList"/>
    <dgm:cxn modelId="{B202F06F-9A14-49DC-8A0E-A051DF95D3F2}" srcId="{AB517878-9585-4487-9305-066C3830E8CF}" destId="{9D403DEB-E1E0-4F18-B675-9C6B7D4C8F24}" srcOrd="1" destOrd="0" parTransId="{9B5CC80F-5EA0-4355-B50B-B2FD2DACB1E5}" sibTransId="{97EA597D-CB47-41F5-8031-21C69F43FB0F}"/>
    <dgm:cxn modelId="{AD355655-A317-4880-AA5A-EEC94BFF60FE}" type="presOf" srcId="{5E338083-FD7E-4A3D-A464-4531F8894177}" destId="{F74CFB04-BFD0-4D4B-A8AF-B4573FABCFE3}" srcOrd="0" destOrd="0" presId="urn:microsoft.com/office/officeart/2008/layout/LinedList"/>
    <dgm:cxn modelId="{DB279D81-9F49-4BDA-9C51-4295F465953C}" srcId="{AB517878-9585-4487-9305-066C3830E8CF}" destId="{70A854DE-1C16-4BC4-BAF4-AE4463E036D5}" srcOrd="2" destOrd="0" parTransId="{81B12221-9DBE-4E6F-8D20-A6D08DFB31E1}" sibTransId="{64BBED8B-9728-4AFE-A0B8-27F9CF1DAFE5}"/>
    <dgm:cxn modelId="{C9C38589-886B-48E2-B35B-90AB3E8DB63B}" type="presOf" srcId="{389F7089-D415-463D-B482-412CF99712CB}" destId="{EAF5D3A7-C75C-47FD-AD9C-3A53E8DCCAE1}" srcOrd="0" destOrd="0" presId="urn:microsoft.com/office/officeart/2008/layout/LinedList"/>
    <dgm:cxn modelId="{E385059C-4AB4-4605-804E-3A5B8E8A8320}" type="presOf" srcId="{9D403DEB-E1E0-4F18-B675-9C6B7D4C8F24}" destId="{42D094C6-CE79-4CBF-AD36-18ACC68ED14A}" srcOrd="0" destOrd="0" presId="urn:microsoft.com/office/officeart/2008/layout/LinedList"/>
    <dgm:cxn modelId="{276ECAA4-6CCC-4515-9E76-D0E3EA89E399}" srcId="{AB517878-9585-4487-9305-066C3830E8CF}" destId="{389F7089-D415-463D-B482-412CF99712CB}" srcOrd="0" destOrd="0" parTransId="{39129F41-E64E-480B-918F-31ED9E532438}" sibTransId="{53AE2672-81BB-4A4D-87AB-781C356A6811}"/>
    <dgm:cxn modelId="{FF5219E2-FD20-41FF-BEBB-A6A062B4D37A}" type="presOf" srcId="{70A854DE-1C16-4BC4-BAF4-AE4463E036D5}" destId="{593AE209-CE12-4FEA-A413-A9C5E85C01F9}" srcOrd="0" destOrd="0" presId="urn:microsoft.com/office/officeart/2008/layout/LinedList"/>
    <dgm:cxn modelId="{2F530DE3-683C-4FCE-A0EF-2A2EC8669593}" type="presOf" srcId="{AB517878-9585-4487-9305-066C3830E8CF}" destId="{E0990260-1BB3-4018-959F-62FEA09D4CD8}" srcOrd="0" destOrd="0" presId="urn:microsoft.com/office/officeart/2008/layout/LinedList"/>
    <dgm:cxn modelId="{F9EF3CF4-E71E-4531-9025-F6CB600C2680}" type="presOf" srcId="{54DE3DC2-204A-4FA1-95DE-4CCAC36077D3}" destId="{335D5597-9ACF-45BE-88F4-24F59959D38E}" srcOrd="0" destOrd="0" presId="urn:microsoft.com/office/officeart/2008/layout/LinedList"/>
    <dgm:cxn modelId="{F1FA56FE-F2C2-4511-8E0E-43E882587572}" srcId="{AB517878-9585-4487-9305-066C3830E8CF}" destId="{54DE3DC2-204A-4FA1-95DE-4CCAC36077D3}" srcOrd="4" destOrd="0" parTransId="{B8AC3BF8-D344-490E-A364-C73DA5B602BD}" sibTransId="{A5FE3A05-8C35-4F43-90F2-1A1CD6B3A55C}"/>
    <dgm:cxn modelId="{019CB62D-E2BE-45E6-AF4C-9C387876E48E}" type="presParOf" srcId="{E0990260-1BB3-4018-959F-62FEA09D4CD8}" destId="{79021B8E-4E8F-4FAF-BC5A-23F69B19CF94}" srcOrd="0" destOrd="0" presId="urn:microsoft.com/office/officeart/2008/layout/LinedList"/>
    <dgm:cxn modelId="{0B22B746-C170-4F15-9E3A-168333751EB9}" type="presParOf" srcId="{E0990260-1BB3-4018-959F-62FEA09D4CD8}" destId="{1076926C-AF3E-48B5-9617-CA0FA257D3AA}" srcOrd="1" destOrd="0" presId="urn:microsoft.com/office/officeart/2008/layout/LinedList"/>
    <dgm:cxn modelId="{1721652E-9A14-4887-9BBF-DB7382EC439D}" type="presParOf" srcId="{1076926C-AF3E-48B5-9617-CA0FA257D3AA}" destId="{EAF5D3A7-C75C-47FD-AD9C-3A53E8DCCAE1}" srcOrd="0" destOrd="0" presId="urn:microsoft.com/office/officeart/2008/layout/LinedList"/>
    <dgm:cxn modelId="{443CDC16-F474-4490-B51D-3557EE8C1F98}" type="presParOf" srcId="{1076926C-AF3E-48B5-9617-CA0FA257D3AA}" destId="{61E0F60C-E4FC-4E4D-BD4E-231A9457A83F}" srcOrd="1" destOrd="0" presId="urn:microsoft.com/office/officeart/2008/layout/LinedList"/>
    <dgm:cxn modelId="{AE0FB3B8-6466-473A-88CF-2EF1FB5C4EE1}" type="presParOf" srcId="{E0990260-1BB3-4018-959F-62FEA09D4CD8}" destId="{A2F0ADE4-B2F3-4A02-A0AE-17F015791B32}" srcOrd="2" destOrd="0" presId="urn:microsoft.com/office/officeart/2008/layout/LinedList"/>
    <dgm:cxn modelId="{E9000222-A397-4446-AE61-0BF873F9D57E}" type="presParOf" srcId="{E0990260-1BB3-4018-959F-62FEA09D4CD8}" destId="{2914ECB1-A4F7-41FF-AA3B-D7DADDB22669}" srcOrd="3" destOrd="0" presId="urn:microsoft.com/office/officeart/2008/layout/LinedList"/>
    <dgm:cxn modelId="{5867B4AD-114B-4228-8C15-22DD2D7B4B15}" type="presParOf" srcId="{2914ECB1-A4F7-41FF-AA3B-D7DADDB22669}" destId="{42D094C6-CE79-4CBF-AD36-18ACC68ED14A}" srcOrd="0" destOrd="0" presId="urn:microsoft.com/office/officeart/2008/layout/LinedList"/>
    <dgm:cxn modelId="{A8C0B2C9-B372-4AE3-AE7D-3D35BE613E6F}" type="presParOf" srcId="{2914ECB1-A4F7-41FF-AA3B-D7DADDB22669}" destId="{BF76DE38-DC45-469B-9220-CB8BE87A123E}" srcOrd="1" destOrd="0" presId="urn:microsoft.com/office/officeart/2008/layout/LinedList"/>
    <dgm:cxn modelId="{DF462455-1605-45A6-A288-A98BA2C9228C}" type="presParOf" srcId="{E0990260-1BB3-4018-959F-62FEA09D4CD8}" destId="{733D9833-D0C3-44F2-AE58-AB7D6A86B35A}" srcOrd="4" destOrd="0" presId="urn:microsoft.com/office/officeart/2008/layout/LinedList"/>
    <dgm:cxn modelId="{FD846669-67D6-4305-A371-2426725C8011}" type="presParOf" srcId="{E0990260-1BB3-4018-959F-62FEA09D4CD8}" destId="{0F2C826A-2775-4881-AF2E-1089887866BC}" srcOrd="5" destOrd="0" presId="urn:microsoft.com/office/officeart/2008/layout/LinedList"/>
    <dgm:cxn modelId="{F544DC38-E2C8-4BF7-A226-168DBE97EF14}" type="presParOf" srcId="{0F2C826A-2775-4881-AF2E-1089887866BC}" destId="{593AE209-CE12-4FEA-A413-A9C5E85C01F9}" srcOrd="0" destOrd="0" presId="urn:microsoft.com/office/officeart/2008/layout/LinedList"/>
    <dgm:cxn modelId="{30B6CDF2-1313-4737-8BCE-FF2251F5248B}" type="presParOf" srcId="{0F2C826A-2775-4881-AF2E-1089887866BC}" destId="{0C4F1FA7-3B37-47F1-80BD-6CDE4F05ED09}" srcOrd="1" destOrd="0" presId="urn:microsoft.com/office/officeart/2008/layout/LinedList"/>
    <dgm:cxn modelId="{0F1C421F-3E04-4F11-9A50-F1DC60F6AD5D}" type="presParOf" srcId="{E0990260-1BB3-4018-959F-62FEA09D4CD8}" destId="{BB885322-25B1-406C-BE2D-1205FF788032}" srcOrd="6" destOrd="0" presId="urn:microsoft.com/office/officeart/2008/layout/LinedList"/>
    <dgm:cxn modelId="{5471DB30-A1A1-4B93-9292-FA936B2BC507}" type="presParOf" srcId="{E0990260-1BB3-4018-959F-62FEA09D4CD8}" destId="{2BC0027E-BBE7-49F2-A471-996BB2E9D58C}" srcOrd="7" destOrd="0" presId="urn:microsoft.com/office/officeart/2008/layout/LinedList"/>
    <dgm:cxn modelId="{4CC2FB43-EFD1-4C82-BEDE-987B43103E86}" type="presParOf" srcId="{2BC0027E-BBE7-49F2-A471-996BB2E9D58C}" destId="{F74CFB04-BFD0-4D4B-A8AF-B4573FABCFE3}" srcOrd="0" destOrd="0" presId="urn:microsoft.com/office/officeart/2008/layout/LinedList"/>
    <dgm:cxn modelId="{82857BCF-79EC-4562-8785-1669F87C8B1D}" type="presParOf" srcId="{2BC0027E-BBE7-49F2-A471-996BB2E9D58C}" destId="{B08C0D8E-3588-49DC-A380-E3C6B53D9629}" srcOrd="1" destOrd="0" presId="urn:microsoft.com/office/officeart/2008/layout/LinedList"/>
    <dgm:cxn modelId="{734F2019-21C0-42FA-B353-B810D8E94B47}" type="presParOf" srcId="{E0990260-1BB3-4018-959F-62FEA09D4CD8}" destId="{61FECAF3-9855-4BCE-9952-DF79361A99A5}" srcOrd="8" destOrd="0" presId="urn:microsoft.com/office/officeart/2008/layout/LinedList"/>
    <dgm:cxn modelId="{97AB355F-9ED1-4663-977A-F8C70856E368}" type="presParOf" srcId="{E0990260-1BB3-4018-959F-62FEA09D4CD8}" destId="{A77E9F3C-DE13-485B-9E94-64B49BFB0578}" srcOrd="9" destOrd="0" presId="urn:microsoft.com/office/officeart/2008/layout/LinedList"/>
    <dgm:cxn modelId="{45CAED06-E134-47DA-80D7-DFD0352EF947}" type="presParOf" srcId="{A77E9F3C-DE13-485B-9E94-64B49BFB0578}" destId="{335D5597-9ACF-45BE-88F4-24F59959D38E}" srcOrd="0" destOrd="0" presId="urn:microsoft.com/office/officeart/2008/layout/LinedList"/>
    <dgm:cxn modelId="{5F883F1D-19C8-4708-9710-6B98273A45AC}" type="presParOf" srcId="{A77E9F3C-DE13-485B-9E94-64B49BFB0578}" destId="{3C93D193-BEA9-437E-9841-CAD24FC7A44A}" srcOrd="1" destOrd="0" presId="urn:microsoft.com/office/officeart/2008/layout/LinedList"/>
    <dgm:cxn modelId="{5EA2710E-73CA-42FE-A07E-96A1F6AA4F5E}" type="presParOf" srcId="{E0990260-1BB3-4018-959F-62FEA09D4CD8}" destId="{54CCF827-7B14-4364-94D4-18B4E23DA2B8}" srcOrd="10" destOrd="0" presId="urn:microsoft.com/office/officeart/2008/layout/LinedList"/>
    <dgm:cxn modelId="{97374350-00AD-474C-B6C9-9E17606BDEDC}" type="presParOf" srcId="{E0990260-1BB3-4018-959F-62FEA09D4CD8}" destId="{92E64525-02F7-4561-8E14-8FD6E0E88C99}" srcOrd="11" destOrd="0" presId="urn:microsoft.com/office/officeart/2008/layout/LinedList"/>
    <dgm:cxn modelId="{EFDEA253-9F1F-436B-B063-5DE127828785}" type="presParOf" srcId="{92E64525-02F7-4561-8E14-8FD6E0E88C99}" destId="{C6F82641-A786-4BE9-A5DE-D9742C61ABF7}" srcOrd="0" destOrd="0" presId="urn:microsoft.com/office/officeart/2008/layout/LinedList"/>
    <dgm:cxn modelId="{2F49A670-F3B9-4AF2-849B-B6ECD781972E}" type="presParOf" srcId="{92E64525-02F7-4561-8E14-8FD6E0E88C99}" destId="{8B3189C1-1747-4322-829D-FF5AF86635D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2D2DCA-017B-4922-82BE-0D832209809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C0C8EDE-B57A-4093-A817-5B59494E824C}">
      <dgm:prSet/>
      <dgm:spPr/>
      <dgm:t>
        <a:bodyPr/>
        <a:lstStyle/>
        <a:p>
          <a:r>
            <a:rPr lang="en-GB"/>
            <a:t>Thursday 18</a:t>
          </a:r>
          <a:r>
            <a:rPr lang="en-GB" baseline="30000"/>
            <a:t>th</a:t>
          </a:r>
          <a:r>
            <a:rPr lang="en-GB"/>
            <a:t> September – Liverpool Empire Theatre trip.</a:t>
          </a:r>
          <a:endParaRPr lang="en-US"/>
        </a:p>
      </dgm:t>
    </dgm:pt>
    <dgm:pt modelId="{3D02906B-7E88-432D-A85F-6FF45B5BB720}" type="parTrans" cxnId="{205E1C2E-2D2F-472F-B47B-9517DB0CC598}">
      <dgm:prSet/>
      <dgm:spPr/>
      <dgm:t>
        <a:bodyPr/>
        <a:lstStyle/>
        <a:p>
          <a:endParaRPr lang="en-US"/>
        </a:p>
      </dgm:t>
    </dgm:pt>
    <dgm:pt modelId="{79117D51-D72B-4C29-8153-24A15716A380}" type="sibTrans" cxnId="{205E1C2E-2D2F-472F-B47B-9517DB0CC598}">
      <dgm:prSet/>
      <dgm:spPr/>
      <dgm:t>
        <a:bodyPr/>
        <a:lstStyle/>
        <a:p>
          <a:endParaRPr lang="en-US"/>
        </a:p>
      </dgm:t>
    </dgm:pt>
    <dgm:pt modelId="{12B13650-67B9-475E-8273-9315D495C7CE}">
      <dgm:prSet/>
      <dgm:spPr/>
      <dgm:t>
        <a:bodyPr/>
        <a:lstStyle/>
        <a:p>
          <a:r>
            <a:rPr lang="en-GB"/>
            <a:t>Monday 29</a:t>
          </a:r>
          <a:r>
            <a:rPr lang="en-GB" baseline="30000"/>
            <a:t>th</a:t>
          </a:r>
          <a:r>
            <a:rPr lang="en-GB"/>
            <a:t> June – Wednesday 1</a:t>
          </a:r>
          <a:r>
            <a:rPr lang="en-GB" baseline="30000"/>
            <a:t>st</a:t>
          </a:r>
          <a:r>
            <a:rPr lang="en-GB"/>
            <a:t> July – Borwick Hall Residential.</a:t>
          </a:r>
          <a:endParaRPr lang="en-US"/>
        </a:p>
      </dgm:t>
    </dgm:pt>
    <dgm:pt modelId="{A58C4DA3-B454-4C02-B792-366C7833C299}" type="parTrans" cxnId="{D9851367-53C8-403F-B6C1-9F44FFBF42E9}">
      <dgm:prSet/>
      <dgm:spPr/>
      <dgm:t>
        <a:bodyPr/>
        <a:lstStyle/>
        <a:p>
          <a:endParaRPr lang="en-US"/>
        </a:p>
      </dgm:t>
    </dgm:pt>
    <dgm:pt modelId="{40FC2169-ACCC-4680-A49C-7CF2DB2C758F}" type="sibTrans" cxnId="{D9851367-53C8-403F-B6C1-9F44FFBF42E9}">
      <dgm:prSet/>
      <dgm:spPr/>
      <dgm:t>
        <a:bodyPr/>
        <a:lstStyle/>
        <a:p>
          <a:endParaRPr lang="en-US"/>
        </a:p>
      </dgm:t>
    </dgm:pt>
    <dgm:pt modelId="{3BFE8DFB-B15C-4F6B-9EF0-955AF645B889}">
      <dgm:prSet/>
      <dgm:spPr/>
      <dgm:t>
        <a:bodyPr/>
        <a:lstStyle/>
        <a:p>
          <a:r>
            <a:rPr lang="en-GB"/>
            <a:t>TBC – Liverpool Cathedral Service.</a:t>
          </a:r>
          <a:endParaRPr lang="en-US"/>
        </a:p>
      </dgm:t>
    </dgm:pt>
    <dgm:pt modelId="{C07CD12D-4B85-468E-A8FC-C9FED233C80F}" type="parTrans" cxnId="{F7852F87-4103-44CB-9BA2-B1F65DBCE81B}">
      <dgm:prSet/>
      <dgm:spPr/>
      <dgm:t>
        <a:bodyPr/>
        <a:lstStyle/>
        <a:p>
          <a:endParaRPr lang="en-US"/>
        </a:p>
      </dgm:t>
    </dgm:pt>
    <dgm:pt modelId="{B7C61A01-286D-47E5-8219-3F21B7F946F5}" type="sibTrans" cxnId="{F7852F87-4103-44CB-9BA2-B1F65DBCE81B}">
      <dgm:prSet/>
      <dgm:spPr/>
      <dgm:t>
        <a:bodyPr/>
        <a:lstStyle/>
        <a:p>
          <a:endParaRPr lang="en-US"/>
        </a:p>
      </dgm:t>
    </dgm:pt>
    <dgm:pt modelId="{55134596-DDCF-45DD-A4F8-38924E87D15B}" type="pres">
      <dgm:prSet presAssocID="{CF2D2DCA-017B-4922-82BE-0D832209809F}" presName="root" presStyleCnt="0">
        <dgm:presLayoutVars>
          <dgm:dir/>
          <dgm:resizeHandles val="exact"/>
        </dgm:presLayoutVars>
      </dgm:prSet>
      <dgm:spPr/>
    </dgm:pt>
    <dgm:pt modelId="{7F1FB2D8-5619-49EE-9DED-538534AC90F0}" type="pres">
      <dgm:prSet presAssocID="{0C0C8EDE-B57A-4093-A817-5B59494E824C}" presName="compNode" presStyleCnt="0"/>
      <dgm:spPr/>
    </dgm:pt>
    <dgm:pt modelId="{D9A309C1-45D9-4E0F-A980-77E32EDB3AA3}" type="pres">
      <dgm:prSet presAssocID="{0C0C8EDE-B57A-4093-A817-5B59494E824C}" presName="bgRect" presStyleLbl="bgShp" presStyleIdx="0" presStyleCnt="3"/>
      <dgm:spPr/>
    </dgm:pt>
    <dgm:pt modelId="{FCC28CFB-47DB-4C86-8B31-F741E210DC19}" type="pres">
      <dgm:prSet presAssocID="{0C0C8EDE-B57A-4093-A817-5B59494E824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D4BCB793-9CB7-45CF-B063-AF99C573F4BF}" type="pres">
      <dgm:prSet presAssocID="{0C0C8EDE-B57A-4093-A817-5B59494E824C}" presName="spaceRect" presStyleCnt="0"/>
      <dgm:spPr/>
    </dgm:pt>
    <dgm:pt modelId="{2C3EFBC4-34CC-4823-97CE-34C3F82D2B64}" type="pres">
      <dgm:prSet presAssocID="{0C0C8EDE-B57A-4093-A817-5B59494E824C}" presName="parTx" presStyleLbl="revTx" presStyleIdx="0" presStyleCnt="3">
        <dgm:presLayoutVars>
          <dgm:chMax val="0"/>
          <dgm:chPref val="0"/>
        </dgm:presLayoutVars>
      </dgm:prSet>
      <dgm:spPr/>
    </dgm:pt>
    <dgm:pt modelId="{EC363486-45A6-4230-8C44-60D81B44B5C4}" type="pres">
      <dgm:prSet presAssocID="{79117D51-D72B-4C29-8153-24A15716A380}" presName="sibTrans" presStyleCnt="0"/>
      <dgm:spPr/>
    </dgm:pt>
    <dgm:pt modelId="{27B5891A-A366-4490-838C-9C36FF9E3D33}" type="pres">
      <dgm:prSet presAssocID="{12B13650-67B9-475E-8273-9315D495C7CE}" presName="compNode" presStyleCnt="0"/>
      <dgm:spPr/>
    </dgm:pt>
    <dgm:pt modelId="{A3240219-51B4-4724-9810-F0674F6D8C8D}" type="pres">
      <dgm:prSet presAssocID="{12B13650-67B9-475E-8273-9315D495C7CE}" presName="bgRect" presStyleLbl="bgShp" presStyleIdx="1" presStyleCnt="3"/>
      <dgm:spPr/>
    </dgm:pt>
    <dgm:pt modelId="{EA06DE25-4B65-48C9-8614-835C1A01042B}" type="pres">
      <dgm:prSet presAssocID="{12B13650-67B9-475E-8273-9315D495C7C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urban scene"/>
        </a:ext>
      </dgm:extLst>
    </dgm:pt>
    <dgm:pt modelId="{2B99C416-8255-4296-B804-D4ADBA4DC02B}" type="pres">
      <dgm:prSet presAssocID="{12B13650-67B9-475E-8273-9315D495C7CE}" presName="spaceRect" presStyleCnt="0"/>
      <dgm:spPr/>
    </dgm:pt>
    <dgm:pt modelId="{2AE2DB87-723A-41F4-B150-C67D870FB2DD}" type="pres">
      <dgm:prSet presAssocID="{12B13650-67B9-475E-8273-9315D495C7CE}" presName="parTx" presStyleLbl="revTx" presStyleIdx="1" presStyleCnt="3">
        <dgm:presLayoutVars>
          <dgm:chMax val="0"/>
          <dgm:chPref val="0"/>
        </dgm:presLayoutVars>
      </dgm:prSet>
      <dgm:spPr/>
    </dgm:pt>
    <dgm:pt modelId="{7F3257D5-46E5-4059-B991-68308E9EA32C}" type="pres">
      <dgm:prSet presAssocID="{40FC2169-ACCC-4680-A49C-7CF2DB2C758F}" presName="sibTrans" presStyleCnt="0"/>
      <dgm:spPr/>
    </dgm:pt>
    <dgm:pt modelId="{C2CE95EA-8BE0-4CFB-B288-04E4E16F3759}" type="pres">
      <dgm:prSet presAssocID="{3BFE8DFB-B15C-4F6B-9EF0-955AF645B889}" presName="compNode" presStyleCnt="0"/>
      <dgm:spPr/>
    </dgm:pt>
    <dgm:pt modelId="{22F07262-BA59-4F1B-845F-F0A40791BA7C}" type="pres">
      <dgm:prSet presAssocID="{3BFE8DFB-B15C-4F6B-9EF0-955AF645B889}" presName="bgRect" presStyleLbl="bgShp" presStyleIdx="2" presStyleCnt="3"/>
      <dgm:spPr/>
    </dgm:pt>
    <dgm:pt modelId="{60BD3D41-6C3F-46AA-BA8D-C86832B68235}" type="pres">
      <dgm:prSet presAssocID="{3BFE8DFB-B15C-4F6B-9EF0-955AF645B88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nyon scene"/>
        </a:ext>
      </dgm:extLst>
    </dgm:pt>
    <dgm:pt modelId="{4363EA4B-CF81-4E45-85A5-FB052614B593}" type="pres">
      <dgm:prSet presAssocID="{3BFE8DFB-B15C-4F6B-9EF0-955AF645B889}" presName="spaceRect" presStyleCnt="0"/>
      <dgm:spPr/>
    </dgm:pt>
    <dgm:pt modelId="{80062837-8452-4AA7-AEB8-7B8B5DA080ED}" type="pres">
      <dgm:prSet presAssocID="{3BFE8DFB-B15C-4F6B-9EF0-955AF645B88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05E1C2E-2D2F-472F-B47B-9517DB0CC598}" srcId="{CF2D2DCA-017B-4922-82BE-0D832209809F}" destId="{0C0C8EDE-B57A-4093-A817-5B59494E824C}" srcOrd="0" destOrd="0" parTransId="{3D02906B-7E88-432D-A85F-6FF45B5BB720}" sibTransId="{79117D51-D72B-4C29-8153-24A15716A380}"/>
    <dgm:cxn modelId="{7F84BF62-0971-4828-A3D4-B80FA8D70E2B}" type="presOf" srcId="{3BFE8DFB-B15C-4F6B-9EF0-955AF645B889}" destId="{80062837-8452-4AA7-AEB8-7B8B5DA080ED}" srcOrd="0" destOrd="0" presId="urn:microsoft.com/office/officeart/2018/2/layout/IconVerticalSolidList"/>
    <dgm:cxn modelId="{D9851367-53C8-403F-B6C1-9F44FFBF42E9}" srcId="{CF2D2DCA-017B-4922-82BE-0D832209809F}" destId="{12B13650-67B9-475E-8273-9315D495C7CE}" srcOrd="1" destOrd="0" parTransId="{A58C4DA3-B454-4C02-B792-366C7833C299}" sibTransId="{40FC2169-ACCC-4680-A49C-7CF2DB2C758F}"/>
    <dgm:cxn modelId="{F7852F87-4103-44CB-9BA2-B1F65DBCE81B}" srcId="{CF2D2DCA-017B-4922-82BE-0D832209809F}" destId="{3BFE8DFB-B15C-4F6B-9EF0-955AF645B889}" srcOrd="2" destOrd="0" parTransId="{C07CD12D-4B85-468E-A8FC-C9FED233C80F}" sibTransId="{B7C61A01-286D-47E5-8219-3F21B7F946F5}"/>
    <dgm:cxn modelId="{BF36FFBE-4F8C-45AA-8740-4CF13AF4DB56}" type="presOf" srcId="{12B13650-67B9-475E-8273-9315D495C7CE}" destId="{2AE2DB87-723A-41F4-B150-C67D870FB2DD}" srcOrd="0" destOrd="0" presId="urn:microsoft.com/office/officeart/2018/2/layout/IconVerticalSolidList"/>
    <dgm:cxn modelId="{2B680FF8-8241-4287-8404-E48E773E69A9}" type="presOf" srcId="{CF2D2DCA-017B-4922-82BE-0D832209809F}" destId="{55134596-DDCF-45DD-A4F8-38924E87D15B}" srcOrd="0" destOrd="0" presId="urn:microsoft.com/office/officeart/2018/2/layout/IconVerticalSolidList"/>
    <dgm:cxn modelId="{6BC75DF8-53A8-4CCE-B898-61DC89FE4EFE}" type="presOf" srcId="{0C0C8EDE-B57A-4093-A817-5B59494E824C}" destId="{2C3EFBC4-34CC-4823-97CE-34C3F82D2B64}" srcOrd="0" destOrd="0" presId="urn:microsoft.com/office/officeart/2018/2/layout/IconVerticalSolidList"/>
    <dgm:cxn modelId="{A6630E04-6F98-498A-9DA8-03A8CD058508}" type="presParOf" srcId="{55134596-DDCF-45DD-A4F8-38924E87D15B}" destId="{7F1FB2D8-5619-49EE-9DED-538534AC90F0}" srcOrd="0" destOrd="0" presId="urn:microsoft.com/office/officeart/2018/2/layout/IconVerticalSolidList"/>
    <dgm:cxn modelId="{46EE0149-8798-496B-8B7C-435057B56764}" type="presParOf" srcId="{7F1FB2D8-5619-49EE-9DED-538534AC90F0}" destId="{D9A309C1-45D9-4E0F-A980-77E32EDB3AA3}" srcOrd="0" destOrd="0" presId="urn:microsoft.com/office/officeart/2018/2/layout/IconVerticalSolidList"/>
    <dgm:cxn modelId="{2AAD25A7-982E-4288-B990-6BE604C036E2}" type="presParOf" srcId="{7F1FB2D8-5619-49EE-9DED-538534AC90F0}" destId="{FCC28CFB-47DB-4C86-8B31-F741E210DC19}" srcOrd="1" destOrd="0" presId="urn:microsoft.com/office/officeart/2018/2/layout/IconVerticalSolidList"/>
    <dgm:cxn modelId="{23511BCB-548D-4BBA-AD71-29792FD96064}" type="presParOf" srcId="{7F1FB2D8-5619-49EE-9DED-538534AC90F0}" destId="{D4BCB793-9CB7-45CF-B063-AF99C573F4BF}" srcOrd="2" destOrd="0" presId="urn:microsoft.com/office/officeart/2018/2/layout/IconVerticalSolidList"/>
    <dgm:cxn modelId="{C6E1EA44-F104-4F1A-BB44-34EEC6197D49}" type="presParOf" srcId="{7F1FB2D8-5619-49EE-9DED-538534AC90F0}" destId="{2C3EFBC4-34CC-4823-97CE-34C3F82D2B64}" srcOrd="3" destOrd="0" presId="urn:microsoft.com/office/officeart/2018/2/layout/IconVerticalSolidList"/>
    <dgm:cxn modelId="{29FE4DC1-04E9-4C12-A34E-5E2D84E493E2}" type="presParOf" srcId="{55134596-DDCF-45DD-A4F8-38924E87D15B}" destId="{EC363486-45A6-4230-8C44-60D81B44B5C4}" srcOrd="1" destOrd="0" presId="urn:microsoft.com/office/officeart/2018/2/layout/IconVerticalSolidList"/>
    <dgm:cxn modelId="{E409B24B-6760-4235-8DD9-A32529A979AA}" type="presParOf" srcId="{55134596-DDCF-45DD-A4F8-38924E87D15B}" destId="{27B5891A-A366-4490-838C-9C36FF9E3D33}" srcOrd="2" destOrd="0" presId="urn:microsoft.com/office/officeart/2018/2/layout/IconVerticalSolidList"/>
    <dgm:cxn modelId="{D8BBD7A9-F029-4136-9002-0BBB5BCD92AF}" type="presParOf" srcId="{27B5891A-A366-4490-838C-9C36FF9E3D33}" destId="{A3240219-51B4-4724-9810-F0674F6D8C8D}" srcOrd="0" destOrd="0" presId="urn:microsoft.com/office/officeart/2018/2/layout/IconVerticalSolidList"/>
    <dgm:cxn modelId="{F237569E-16A5-444B-8AB0-E4DE3FB69B37}" type="presParOf" srcId="{27B5891A-A366-4490-838C-9C36FF9E3D33}" destId="{EA06DE25-4B65-48C9-8614-835C1A01042B}" srcOrd="1" destOrd="0" presId="urn:microsoft.com/office/officeart/2018/2/layout/IconVerticalSolidList"/>
    <dgm:cxn modelId="{4803E60D-979C-4937-B979-3EB8F0FA15BA}" type="presParOf" srcId="{27B5891A-A366-4490-838C-9C36FF9E3D33}" destId="{2B99C416-8255-4296-B804-D4ADBA4DC02B}" srcOrd="2" destOrd="0" presId="urn:microsoft.com/office/officeart/2018/2/layout/IconVerticalSolidList"/>
    <dgm:cxn modelId="{B5B2500D-CD31-411B-90FC-D8A5B246925B}" type="presParOf" srcId="{27B5891A-A366-4490-838C-9C36FF9E3D33}" destId="{2AE2DB87-723A-41F4-B150-C67D870FB2DD}" srcOrd="3" destOrd="0" presId="urn:microsoft.com/office/officeart/2018/2/layout/IconVerticalSolidList"/>
    <dgm:cxn modelId="{EC4EF4D3-1DEE-4D9B-944D-C9274F62EE2E}" type="presParOf" srcId="{55134596-DDCF-45DD-A4F8-38924E87D15B}" destId="{7F3257D5-46E5-4059-B991-68308E9EA32C}" srcOrd="3" destOrd="0" presId="urn:microsoft.com/office/officeart/2018/2/layout/IconVerticalSolidList"/>
    <dgm:cxn modelId="{B94578EB-F3A1-43C2-92CF-9396254897C4}" type="presParOf" srcId="{55134596-DDCF-45DD-A4F8-38924E87D15B}" destId="{C2CE95EA-8BE0-4CFB-B288-04E4E16F3759}" srcOrd="4" destOrd="0" presId="urn:microsoft.com/office/officeart/2018/2/layout/IconVerticalSolidList"/>
    <dgm:cxn modelId="{9BCBE4BF-BC8E-4FAE-A090-496C329B794B}" type="presParOf" srcId="{C2CE95EA-8BE0-4CFB-B288-04E4E16F3759}" destId="{22F07262-BA59-4F1B-845F-F0A40791BA7C}" srcOrd="0" destOrd="0" presId="urn:microsoft.com/office/officeart/2018/2/layout/IconVerticalSolidList"/>
    <dgm:cxn modelId="{EE8AE761-6D1A-4DDD-A424-E085CDECB732}" type="presParOf" srcId="{C2CE95EA-8BE0-4CFB-B288-04E4E16F3759}" destId="{60BD3D41-6C3F-46AA-BA8D-C86832B68235}" srcOrd="1" destOrd="0" presId="urn:microsoft.com/office/officeart/2018/2/layout/IconVerticalSolidList"/>
    <dgm:cxn modelId="{5F6AEE90-10E8-4ED6-A773-42507675FAE0}" type="presParOf" srcId="{C2CE95EA-8BE0-4CFB-B288-04E4E16F3759}" destId="{4363EA4B-CF81-4E45-85A5-FB052614B593}" srcOrd="2" destOrd="0" presId="urn:microsoft.com/office/officeart/2018/2/layout/IconVerticalSolidList"/>
    <dgm:cxn modelId="{7C6329C7-C1AD-4D94-BB13-7AD7B2E477FD}" type="presParOf" srcId="{C2CE95EA-8BE0-4CFB-B288-04E4E16F3759}" destId="{80062837-8452-4AA7-AEB8-7B8B5DA080E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74B9ED-C470-4001-B489-358571AECCD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C76F855-5733-49BF-92F1-B0AED86D54A3}">
      <dgm:prSet/>
      <dgm:spPr/>
      <dgm:t>
        <a:bodyPr/>
        <a:lstStyle/>
        <a:p>
          <a:r>
            <a:rPr lang="en-GB"/>
            <a:t>School Citizens</a:t>
          </a:r>
          <a:endParaRPr lang="en-US"/>
        </a:p>
      </dgm:t>
    </dgm:pt>
    <dgm:pt modelId="{239607E0-76CC-4627-9602-E6CEBE387D16}" type="parTrans" cxnId="{247514F5-083C-462A-8DDF-E435A07A0EDB}">
      <dgm:prSet/>
      <dgm:spPr/>
      <dgm:t>
        <a:bodyPr/>
        <a:lstStyle/>
        <a:p>
          <a:endParaRPr lang="en-US"/>
        </a:p>
      </dgm:t>
    </dgm:pt>
    <dgm:pt modelId="{366AFB98-48A8-488E-B422-B7F955E45C41}" type="sibTrans" cxnId="{247514F5-083C-462A-8DDF-E435A07A0EDB}">
      <dgm:prSet/>
      <dgm:spPr/>
      <dgm:t>
        <a:bodyPr/>
        <a:lstStyle/>
        <a:p>
          <a:endParaRPr lang="en-US"/>
        </a:p>
      </dgm:t>
    </dgm:pt>
    <dgm:pt modelId="{9C409EC3-2DB3-4087-A0EC-9733759BC9EF}">
      <dgm:prSet/>
      <dgm:spPr/>
      <dgm:t>
        <a:bodyPr/>
        <a:lstStyle/>
        <a:p>
          <a:r>
            <a:rPr lang="en-GB"/>
            <a:t>Librarians</a:t>
          </a:r>
          <a:endParaRPr lang="en-US"/>
        </a:p>
      </dgm:t>
    </dgm:pt>
    <dgm:pt modelId="{C530E947-77DC-4BFD-84D1-155C174ECF58}" type="parTrans" cxnId="{6A451B5F-B768-48FD-8251-3504B7006C3A}">
      <dgm:prSet/>
      <dgm:spPr/>
      <dgm:t>
        <a:bodyPr/>
        <a:lstStyle/>
        <a:p>
          <a:endParaRPr lang="en-US"/>
        </a:p>
      </dgm:t>
    </dgm:pt>
    <dgm:pt modelId="{B87285A1-1F3A-46D1-AFAB-8D16FCF94925}" type="sibTrans" cxnId="{6A451B5F-B768-48FD-8251-3504B7006C3A}">
      <dgm:prSet/>
      <dgm:spPr/>
      <dgm:t>
        <a:bodyPr/>
        <a:lstStyle/>
        <a:p>
          <a:endParaRPr lang="en-US"/>
        </a:p>
      </dgm:t>
    </dgm:pt>
    <dgm:pt modelId="{435A6283-B681-474C-B299-213D200D1F7E}">
      <dgm:prSet/>
      <dgm:spPr/>
      <dgm:t>
        <a:bodyPr/>
        <a:lstStyle/>
        <a:p>
          <a:r>
            <a:rPr lang="en-GB"/>
            <a:t>Playground Leads</a:t>
          </a:r>
          <a:endParaRPr lang="en-US"/>
        </a:p>
      </dgm:t>
    </dgm:pt>
    <dgm:pt modelId="{927124FC-0D64-469C-B4CD-DF37B97B45C9}" type="parTrans" cxnId="{69809E04-DE15-4F93-938D-CB1C074C5725}">
      <dgm:prSet/>
      <dgm:spPr/>
      <dgm:t>
        <a:bodyPr/>
        <a:lstStyle/>
        <a:p>
          <a:endParaRPr lang="en-US"/>
        </a:p>
      </dgm:t>
    </dgm:pt>
    <dgm:pt modelId="{70933DA3-EFDD-4510-9424-14E9C64C9D35}" type="sibTrans" cxnId="{69809E04-DE15-4F93-938D-CB1C074C5725}">
      <dgm:prSet/>
      <dgm:spPr/>
      <dgm:t>
        <a:bodyPr/>
        <a:lstStyle/>
        <a:p>
          <a:endParaRPr lang="en-US"/>
        </a:p>
      </dgm:t>
    </dgm:pt>
    <dgm:pt modelId="{4710C07A-A471-4547-84AC-6E9E327D929F}">
      <dgm:prSet/>
      <dgm:spPr/>
      <dgm:t>
        <a:bodyPr/>
        <a:lstStyle/>
        <a:p>
          <a:r>
            <a:rPr lang="en-GB"/>
            <a:t>School Council </a:t>
          </a:r>
          <a:endParaRPr lang="en-US"/>
        </a:p>
      </dgm:t>
    </dgm:pt>
    <dgm:pt modelId="{8C6262C6-E49A-42AA-AFC0-1F00A05AF2E3}" type="parTrans" cxnId="{1FC29D6C-C021-4D10-A213-C8851753279E}">
      <dgm:prSet/>
      <dgm:spPr/>
      <dgm:t>
        <a:bodyPr/>
        <a:lstStyle/>
        <a:p>
          <a:endParaRPr lang="en-US"/>
        </a:p>
      </dgm:t>
    </dgm:pt>
    <dgm:pt modelId="{04DB8456-7D28-4AF6-AEE7-B9DCA479AF50}" type="sibTrans" cxnId="{1FC29D6C-C021-4D10-A213-C8851753279E}">
      <dgm:prSet/>
      <dgm:spPr/>
      <dgm:t>
        <a:bodyPr/>
        <a:lstStyle/>
        <a:p>
          <a:endParaRPr lang="en-US"/>
        </a:p>
      </dgm:t>
    </dgm:pt>
    <dgm:pt modelId="{058E99B9-42C0-438E-8ECA-691E09693B6E}" type="pres">
      <dgm:prSet presAssocID="{7174B9ED-C470-4001-B489-358571AECCD0}" presName="root" presStyleCnt="0">
        <dgm:presLayoutVars>
          <dgm:dir/>
          <dgm:resizeHandles val="exact"/>
        </dgm:presLayoutVars>
      </dgm:prSet>
      <dgm:spPr/>
    </dgm:pt>
    <dgm:pt modelId="{7724AB0E-CB6A-4A8B-A712-EE0498699567}" type="pres">
      <dgm:prSet presAssocID="{BC76F855-5733-49BF-92F1-B0AED86D54A3}" presName="compNode" presStyleCnt="0"/>
      <dgm:spPr/>
    </dgm:pt>
    <dgm:pt modelId="{26C34617-6588-4F60-8AE4-47CF1EB3D541}" type="pres">
      <dgm:prSet presAssocID="{BC76F855-5733-49BF-92F1-B0AED86D54A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ducation"/>
        </a:ext>
      </dgm:extLst>
    </dgm:pt>
    <dgm:pt modelId="{A9C9EA5F-40F7-4883-99B9-54766C9848EA}" type="pres">
      <dgm:prSet presAssocID="{BC76F855-5733-49BF-92F1-B0AED86D54A3}" presName="spaceRect" presStyleCnt="0"/>
      <dgm:spPr/>
    </dgm:pt>
    <dgm:pt modelId="{028B857C-98E6-4211-B46E-D6319B0A8633}" type="pres">
      <dgm:prSet presAssocID="{BC76F855-5733-49BF-92F1-B0AED86D54A3}" presName="textRect" presStyleLbl="revTx" presStyleIdx="0" presStyleCnt="4">
        <dgm:presLayoutVars>
          <dgm:chMax val="1"/>
          <dgm:chPref val="1"/>
        </dgm:presLayoutVars>
      </dgm:prSet>
      <dgm:spPr/>
    </dgm:pt>
    <dgm:pt modelId="{7AB8CCC1-461D-4678-8954-F2083C62A59C}" type="pres">
      <dgm:prSet presAssocID="{366AFB98-48A8-488E-B422-B7F955E45C41}" presName="sibTrans" presStyleCnt="0"/>
      <dgm:spPr/>
    </dgm:pt>
    <dgm:pt modelId="{6D0EC6E5-F5B5-42C8-A4A2-D9E5291719C2}" type="pres">
      <dgm:prSet presAssocID="{9C409EC3-2DB3-4087-A0EC-9733759BC9EF}" presName="compNode" presStyleCnt="0"/>
      <dgm:spPr/>
    </dgm:pt>
    <dgm:pt modelId="{6F08A722-38B1-4311-AF6D-6C5C42F6AA6A}" type="pres">
      <dgm:prSet presAssocID="{9C409EC3-2DB3-4087-A0EC-9733759BC9E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bric Report Library"/>
        </a:ext>
      </dgm:extLst>
    </dgm:pt>
    <dgm:pt modelId="{BDC6065D-C3E2-48F9-9B04-D1C088DC66DE}" type="pres">
      <dgm:prSet presAssocID="{9C409EC3-2DB3-4087-A0EC-9733759BC9EF}" presName="spaceRect" presStyleCnt="0"/>
      <dgm:spPr/>
    </dgm:pt>
    <dgm:pt modelId="{AF43164E-468A-473A-9889-BAF7DA1B4F53}" type="pres">
      <dgm:prSet presAssocID="{9C409EC3-2DB3-4087-A0EC-9733759BC9EF}" presName="textRect" presStyleLbl="revTx" presStyleIdx="1" presStyleCnt="4">
        <dgm:presLayoutVars>
          <dgm:chMax val="1"/>
          <dgm:chPref val="1"/>
        </dgm:presLayoutVars>
      </dgm:prSet>
      <dgm:spPr/>
    </dgm:pt>
    <dgm:pt modelId="{6FD38947-601D-4EAD-842E-B67530D7D666}" type="pres">
      <dgm:prSet presAssocID="{B87285A1-1F3A-46D1-AFAB-8D16FCF94925}" presName="sibTrans" presStyleCnt="0"/>
      <dgm:spPr/>
    </dgm:pt>
    <dgm:pt modelId="{8211A827-8395-4804-97B7-EBFF84FDD840}" type="pres">
      <dgm:prSet presAssocID="{435A6283-B681-474C-B299-213D200D1F7E}" presName="compNode" presStyleCnt="0"/>
      <dgm:spPr/>
    </dgm:pt>
    <dgm:pt modelId="{E81CA0D7-5A26-494F-8365-656C00444D0A}" type="pres">
      <dgm:prSet presAssocID="{435A6283-B681-474C-B299-213D200D1F7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ad"/>
        </a:ext>
      </dgm:extLst>
    </dgm:pt>
    <dgm:pt modelId="{7DC27077-C83C-45C6-8027-2959586BFDEF}" type="pres">
      <dgm:prSet presAssocID="{435A6283-B681-474C-B299-213D200D1F7E}" presName="spaceRect" presStyleCnt="0"/>
      <dgm:spPr/>
    </dgm:pt>
    <dgm:pt modelId="{EFFE589F-A37D-4C00-8BF9-2FD37C341271}" type="pres">
      <dgm:prSet presAssocID="{435A6283-B681-474C-B299-213D200D1F7E}" presName="textRect" presStyleLbl="revTx" presStyleIdx="2" presStyleCnt="4">
        <dgm:presLayoutVars>
          <dgm:chMax val="1"/>
          <dgm:chPref val="1"/>
        </dgm:presLayoutVars>
      </dgm:prSet>
      <dgm:spPr/>
    </dgm:pt>
    <dgm:pt modelId="{DF89A354-70C4-4E42-BE9A-BC6C3B4D4BD1}" type="pres">
      <dgm:prSet presAssocID="{70933DA3-EFDD-4510-9424-14E9C64C9D35}" presName="sibTrans" presStyleCnt="0"/>
      <dgm:spPr/>
    </dgm:pt>
    <dgm:pt modelId="{B91FDDEB-9F8E-499B-9A32-051860103CAB}" type="pres">
      <dgm:prSet presAssocID="{4710C07A-A471-4547-84AC-6E9E327D929F}" presName="compNode" presStyleCnt="0"/>
      <dgm:spPr/>
    </dgm:pt>
    <dgm:pt modelId="{217C3AEB-5BFF-40A4-830F-A0005F11E97F}" type="pres">
      <dgm:prSet presAssocID="{4710C07A-A471-4547-84AC-6E9E327D929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ngerprint"/>
        </a:ext>
      </dgm:extLst>
    </dgm:pt>
    <dgm:pt modelId="{093ED6A6-3AA2-49A6-A35A-4D47D157AF33}" type="pres">
      <dgm:prSet presAssocID="{4710C07A-A471-4547-84AC-6E9E327D929F}" presName="spaceRect" presStyleCnt="0"/>
      <dgm:spPr/>
    </dgm:pt>
    <dgm:pt modelId="{54F05FA7-6323-4CF6-ABC4-106C816C3C01}" type="pres">
      <dgm:prSet presAssocID="{4710C07A-A471-4547-84AC-6E9E327D929F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9809E04-DE15-4F93-938D-CB1C074C5725}" srcId="{7174B9ED-C470-4001-B489-358571AECCD0}" destId="{435A6283-B681-474C-B299-213D200D1F7E}" srcOrd="2" destOrd="0" parTransId="{927124FC-0D64-469C-B4CD-DF37B97B45C9}" sibTransId="{70933DA3-EFDD-4510-9424-14E9C64C9D35}"/>
    <dgm:cxn modelId="{FE9FE01E-B7D2-4642-A957-EC2B24598A93}" type="presOf" srcId="{435A6283-B681-474C-B299-213D200D1F7E}" destId="{EFFE589F-A37D-4C00-8BF9-2FD37C341271}" srcOrd="0" destOrd="0" presId="urn:microsoft.com/office/officeart/2018/2/layout/IconLabelList"/>
    <dgm:cxn modelId="{3A460636-6CDF-4136-A734-5AACDEE1265D}" type="presOf" srcId="{4710C07A-A471-4547-84AC-6E9E327D929F}" destId="{54F05FA7-6323-4CF6-ABC4-106C816C3C01}" srcOrd="0" destOrd="0" presId="urn:microsoft.com/office/officeart/2018/2/layout/IconLabelList"/>
    <dgm:cxn modelId="{6A451B5F-B768-48FD-8251-3504B7006C3A}" srcId="{7174B9ED-C470-4001-B489-358571AECCD0}" destId="{9C409EC3-2DB3-4087-A0EC-9733759BC9EF}" srcOrd="1" destOrd="0" parTransId="{C530E947-77DC-4BFD-84D1-155C174ECF58}" sibTransId="{B87285A1-1F3A-46D1-AFAB-8D16FCF94925}"/>
    <dgm:cxn modelId="{1FC29D6C-C021-4D10-A213-C8851753279E}" srcId="{7174B9ED-C470-4001-B489-358571AECCD0}" destId="{4710C07A-A471-4547-84AC-6E9E327D929F}" srcOrd="3" destOrd="0" parTransId="{8C6262C6-E49A-42AA-AFC0-1F00A05AF2E3}" sibTransId="{04DB8456-7D28-4AF6-AEE7-B9DCA479AF50}"/>
    <dgm:cxn modelId="{C39ACF92-6AE7-424C-B9D6-87A124172D7F}" type="presOf" srcId="{BC76F855-5733-49BF-92F1-B0AED86D54A3}" destId="{028B857C-98E6-4211-B46E-D6319B0A8633}" srcOrd="0" destOrd="0" presId="urn:microsoft.com/office/officeart/2018/2/layout/IconLabelList"/>
    <dgm:cxn modelId="{45D230D6-263B-4024-91ED-4529A39486E0}" type="presOf" srcId="{9C409EC3-2DB3-4087-A0EC-9733759BC9EF}" destId="{AF43164E-468A-473A-9889-BAF7DA1B4F53}" srcOrd="0" destOrd="0" presId="urn:microsoft.com/office/officeart/2018/2/layout/IconLabelList"/>
    <dgm:cxn modelId="{B368D8D8-D336-47D0-9CD9-9A3B8CAD4893}" type="presOf" srcId="{7174B9ED-C470-4001-B489-358571AECCD0}" destId="{058E99B9-42C0-438E-8ECA-691E09693B6E}" srcOrd="0" destOrd="0" presId="urn:microsoft.com/office/officeart/2018/2/layout/IconLabelList"/>
    <dgm:cxn modelId="{247514F5-083C-462A-8DDF-E435A07A0EDB}" srcId="{7174B9ED-C470-4001-B489-358571AECCD0}" destId="{BC76F855-5733-49BF-92F1-B0AED86D54A3}" srcOrd="0" destOrd="0" parTransId="{239607E0-76CC-4627-9602-E6CEBE387D16}" sibTransId="{366AFB98-48A8-488E-B422-B7F955E45C41}"/>
    <dgm:cxn modelId="{EFDEAE69-2DE6-499A-A8D5-3983085CF2DF}" type="presParOf" srcId="{058E99B9-42C0-438E-8ECA-691E09693B6E}" destId="{7724AB0E-CB6A-4A8B-A712-EE0498699567}" srcOrd="0" destOrd="0" presId="urn:microsoft.com/office/officeart/2018/2/layout/IconLabelList"/>
    <dgm:cxn modelId="{2F4705DE-66DE-457F-9ACF-C76DD99D82E8}" type="presParOf" srcId="{7724AB0E-CB6A-4A8B-A712-EE0498699567}" destId="{26C34617-6588-4F60-8AE4-47CF1EB3D541}" srcOrd="0" destOrd="0" presId="urn:microsoft.com/office/officeart/2018/2/layout/IconLabelList"/>
    <dgm:cxn modelId="{956C7724-5779-42CF-B437-3038A6205BD6}" type="presParOf" srcId="{7724AB0E-CB6A-4A8B-A712-EE0498699567}" destId="{A9C9EA5F-40F7-4883-99B9-54766C9848EA}" srcOrd="1" destOrd="0" presId="urn:microsoft.com/office/officeart/2018/2/layout/IconLabelList"/>
    <dgm:cxn modelId="{A3EE6D16-70EF-444C-B05C-D2969F78CC95}" type="presParOf" srcId="{7724AB0E-CB6A-4A8B-A712-EE0498699567}" destId="{028B857C-98E6-4211-B46E-D6319B0A8633}" srcOrd="2" destOrd="0" presId="urn:microsoft.com/office/officeart/2018/2/layout/IconLabelList"/>
    <dgm:cxn modelId="{E6C69015-DA82-443F-ACA6-B4F094786EA0}" type="presParOf" srcId="{058E99B9-42C0-438E-8ECA-691E09693B6E}" destId="{7AB8CCC1-461D-4678-8954-F2083C62A59C}" srcOrd="1" destOrd="0" presId="urn:microsoft.com/office/officeart/2018/2/layout/IconLabelList"/>
    <dgm:cxn modelId="{0F549B62-C2FA-4EE1-8854-9508B1449349}" type="presParOf" srcId="{058E99B9-42C0-438E-8ECA-691E09693B6E}" destId="{6D0EC6E5-F5B5-42C8-A4A2-D9E5291719C2}" srcOrd="2" destOrd="0" presId="urn:microsoft.com/office/officeart/2018/2/layout/IconLabelList"/>
    <dgm:cxn modelId="{9615DA63-FC4D-4689-9053-9F4689ABC4F1}" type="presParOf" srcId="{6D0EC6E5-F5B5-42C8-A4A2-D9E5291719C2}" destId="{6F08A722-38B1-4311-AF6D-6C5C42F6AA6A}" srcOrd="0" destOrd="0" presId="urn:microsoft.com/office/officeart/2018/2/layout/IconLabelList"/>
    <dgm:cxn modelId="{FCFCE03A-C50D-4A89-8987-73B8A9890361}" type="presParOf" srcId="{6D0EC6E5-F5B5-42C8-A4A2-D9E5291719C2}" destId="{BDC6065D-C3E2-48F9-9B04-D1C088DC66DE}" srcOrd="1" destOrd="0" presId="urn:microsoft.com/office/officeart/2018/2/layout/IconLabelList"/>
    <dgm:cxn modelId="{34350A05-B192-4D9A-849E-BDAB90182CFB}" type="presParOf" srcId="{6D0EC6E5-F5B5-42C8-A4A2-D9E5291719C2}" destId="{AF43164E-468A-473A-9889-BAF7DA1B4F53}" srcOrd="2" destOrd="0" presId="urn:microsoft.com/office/officeart/2018/2/layout/IconLabelList"/>
    <dgm:cxn modelId="{2EF618CE-7E58-43D0-B87B-1D08D5D58B5E}" type="presParOf" srcId="{058E99B9-42C0-438E-8ECA-691E09693B6E}" destId="{6FD38947-601D-4EAD-842E-B67530D7D666}" srcOrd="3" destOrd="0" presId="urn:microsoft.com/office/officeart/2018/2/layout/IconLabelList"/>
    <dgm:cxn modelId="{55B30FAA-D490-4A3C-B82D-B203603B3F7F}" type="presParOf" srcId="{058E99B9-42C0-438E-8ECA-691E09693B6E}" destId="{8211A827-8395-4804-97B7-EBFF84FDD840}" srcOrd="4" destOrd="0" presId="urn:microsoft.com/office/officeart/2018/2/layout/IconLabelList"/>
    <dgm:cxn modelId="{C0A5BC96-C3C7-4E01-8408-714BC58CAEB8}" type="presParOf" srcId="{8211A827-8395-4804-97B7-EBFF84FDD840}" destId="{E81CA0D7-5A26-494F-8365-656C00444D0A}" srcOrd="0" destOrd="0" presId="urn:microsoft.com/office/officeart/2018/2/layout/IconLabelList"/>
    <dgm:cxn modelId="{79B5F11F-3A37-4791-80C9-4A605E3202BE}" type="presParOf" srcId="{8211A827-8395-4804-97B7-EBFF84FDD840}" destId="{7DC27077-C83C-45C6-8027-2959586BFDEF}" srcOrd="1" destOrd="0" presId="urn:microsoft.com/office/officeart/2018/2/layout/IconLabelList"/>
    <dgm:cxn modelId="{9C78F8DA-A223-459A-A517-30CC6733C1DB}" type="presParOf" srcId="{8211A827-8395-4804-97B7-EBFF84FDD840}" destId="{EFFE589F-A37D-4C00-8BF9-2FD37C341271}" srcOrd="2" destOrd="0" presId="urn:microsoft.com/office/officeart/2018/2/layout/IconLabelList"/>
    <dgm:cxn modelId="{374D0DA9-BBAC-40A8-ABC7-D92885CB7D7C}" type="presParOf" srcId="{058E99B9-42C0-438E-8ECA-691E09693B6E}" destId="{DF89A354-70C4-4E42-BE9A-BC6C3B4D4BD1}" srcOrd="5" destOrd="0" presId="urn:microsoft.com/office/officeart/2018/2/layout/IconLabelList"/>
    <dgm:cxn modelId="{739E9042-832B-41B2-AFC0-6981ECF37EDB}" type="presParOf" srcId="{058E99B9-42C0-438E-8ECA-691E09693B6E}" destId="{B91FDDEB-9F8E-499B-9A32-051860103CAB}" srcOrd="6" destOrd="0" presId="urn:microsoft.com/office/officeart/2018/2/layout/IconLabelList"/>
    <dgm:cxn modelId="{023E22E1-C5D2-430D-A341-C3291649F5CE}" type="presParOf" srcId="{B91FDDEB-9F8E-499B-9A32-051860103CAB}" destId="{217C3AEB-5BFF-40A4-830F-A0005F11E97F}" srcOrd="0" destOrd="0" presId="urn:microsoft.com/office/officeart/2018/2/layout/IconLabelList"/>
    <dgm:cxn modelId="{AD9A59BC-68AE-4089-BD23-DF2CC38C6611}" type="presParOf" srcId="{B91FDDEB-9F8E-499B-9A32-051860103CAB}" destId="{093ED6A6-3AA2-49A6-A35A-4D47D157AF33}" srcOrd="1" destOrd="0" presId="urn:microsoft.com/office/officeart/2018/2/layout/IconLabelList"/>
    <dgm:cxn modelId="{BBE4B8FF-54E7-48C6-A22C-063AB7DE19DF}" type="presParOf" srcId="{B91FDDEB-9F8E-499B-9A32-051860103CAB}" destId="{54F05FA7-6323-4CF6-ABC4-106C816C3C0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021B8E-4E8F-4FAF-BC5A-23F69B19CF94}">
      <dsp:nvSpPr>
        <dsp:cNvPr id="0" name=""/>
        <dsp:cNvSpPr/>
      </dsp:nvSpPr>
      <dsp:spPr>
        <a:xfrm>
          <a:off x="0" y="1894"/>
          <a:ext cx="85966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F5D3A7-C75C-47FD-AD9C-3A53E8DCCAE1}">
      <dsp:nvSpPr>
        <dsp:cNvPr id="0" name=""/>
        <dsp:cNvSpPr/>
      </dsp:nvSpPr>
      <dsp:spPr>
        <a:xfrm>
          <a:off x="0" y="1894"/>
          <a:ext cx="8596668" cy="646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Mr Singleton</a:t>
          </a:r>
          <a:endParaRPr lang="en-US" sz="3000" kern="1200"/>
        </a:p>
      </dsp:txBody>
      <dsp:txXfrm>
        <a:off x="0" y="1894"/>
        <a:ext cx="8596668" cy="646163"/>
      </dsp:txXfrm>
    </dsp:sp>
    <dsp:sp modelId="{A2F0ADE4-B2F3-4A02-A0AE-17F015791B32}">
      <dsp:nvSpPr>
        <dsp:cNvPr id="0" name=""/>
        <dsp:cNvSpPr/>
      </dsp:nvSpPr>
      <dsp:spPr>
        <a:xfrm>
          <a:off x="0" y="648058"/>
          <a:ext cx="85966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D094C6-CE79-4CBF-AD36-18ACC68ED14A}">
      <dsp:nvSpPr>
        <dsp:cNvPr id="0" name=""/>
        <dsp:cNvSpPr/>
      </dsp:nvSpPr>
      <dsp:spPr>
        <a:xfrm>
          <a:off x="0" y="648058"/>
          <a:ext cx="8596668" cy="646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Mrs Judge</a:t>
          </a:r>
          <a:endParaRPr lang="en-US" sz="3000" kern="1200"/>
        </a:p>
      </dsp:txBody>
      <dsp:txXfrm>
        <a:off x="0" y="648058"/>
        <a:ext cx="8596668" cy="646163"/>
      </dsp:txXfrm>
    </dsp:sp>
    <dsp:sp modelId="{733D9833-D0C3-44F2-AE58-AB7D6A86B35A}">
      <dsp:nvSpPr>
        <dsp:cNvPr id="0" name=""/>
        <dsp:cNvSpPr/>
      </dsp:nvSpPr>
      <dsp:spPr>
        <a:xfrm>
          <a:off x="0" y="1294222"/>
          <a:ext cx="85966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3AE209-CE12-4FEA-A413-A9C5E85C01F9}">
      <dsp:nvSpPr>
        <dsp:cNvPr id="0" name=""/>
        <dsp:cNvSpPr/>
      </dsp:nvSpPr>
      <dsp:spPr>
        <a:xfrm>
          <a:off x="0" y="1294222"/>
          <a:ext cx="8596668" cy="646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Mrs Craven</a:t>
          </a:r>
          <a:endParaRPr lang="en-US" sz="3000" kern="1200"/>
        </a:p>
      </dsp:txBody>
      <dsp:txXfrm>
        <a:off x="0" y="1294222"/>
        <a:ext cx="8596668" cy="646163"/>
      </dsp:txXfrm>
    </dsp:sp>
    <dsp:sp modelId="{BB885322-25B1-406C-BE2D-1205FF788032}">
      <dsp:nvSpPr>
        <dsp:cNvPr id="0" name=""/>
        <dsp:cNvSpPr/>
      </dsp:nvSpPr>
      <dsp:spPr>
        <a:xfrm>
          <a:off x="0" y="1940386"/>
          <a:ext cx="85966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CFB04-BFD0-4D4B-A8AF-B4573FABCFE3}">
      <dsp:nvSpPr>
        <dsp:cNvPr id="0" name=""/>
        <dsp:cNvSpPr/>
      </dsp:nvSpPr>
      <dsp:spPr>
        <a:xfrm>
          <a:off x="0" y="1940386"/>
          <a:ext cx="8596668" cy="646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Mrs Hesketh</a:t>
          </a:r>
          <a:endParaRPr lang="en-US" sz="3000" kern="1200"/>
        </a:p>
      </dsp:txBody>
      <dsp:txXfrm>
        <a:off x="0" y="1940386"/>
        <a:ext cx="8596668" cy="646163"/>
      </dsp:txXfrm>
    </dsp:sp>
    <dsp:sp modelId="{61FECAF3-9855-4BCE-9952-DF79361A99A5}">
      <dsp:nvSpPr>
        <dsp:cNvPr id="0" name=""/>
        <dsp:cNvSpPr/>
      </dsp:nvSpPr>
      <dsp:spPr>
        <a:xfrm>
          <a:off x="0" y="2586550"/>
          <a:ext cx="85966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5D5597-9ACF-45BE-88F4-24F59959D38E}">
      <dsp:nvSpPr>
        <dsp:cNvPr id="0" name=""/>
        <dsp:cNvSpPr/>
      </dsp:nvSpPr>
      <dsp:spPr>
        <a:xfrm>
          <a:off x="0" y="2586550"/>
          <a:ext cx="8596668" cy="646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Mrs Tabarn</a:t>
          </a:r>
          <a:endParaRPr lang="en-US" sz="3000" kern="1200"/>
        </a:p>
      </dsp:txBody>
      <dsp:txXfrm>
        <a:off x="0" y="2586550"/>
        <a:ext cx="8596668" cy="646163"/>
      </dsp:txXfrm>
    </dsp:sp>
    <dsp:sp modelId="{54CCF827-7B14-4364-94D4-18B4E23DA2B8}">
      <dsp:nvSpPr>
        <dsp:cNvPr id="0" name=""/>
        <dsp:cNvSpPr/>
      </dsp:nvSpPr>
      <dsp:spPr>
        <a:xfrm>
          <a:off x="0" y="3232714"/>
          <a:ext cx="85966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F82641-A786-4BE9-A5DE-D9742C61ABF7}">
      <dsp:nvSpPr>
        <dsp:cNvPr id="0" name=""/>
        <dsp:cNvSpPr/>
      </dsp:nvSpPr>
      <dsp:spPr>
        <a:xfrm>
          <a:off x="0" y="3232714"/>
          <a:ext cx="8596668" cy="646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Mrs Wood – PPA Cover Wednesday morning.</a:t>
          </a:r>
          <a:endParaRPr lang="en-US" sz="3000" kern="1200"/>
        </a:p>
      </dsp:txBody>
      <dsp:txXfrm>
        <a:off x="0" y="3232714"/>
        <a:ext cx="8596668" cy="6461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A309C1-45D9-4E0F-A980-77E32EDB3AA3}">
      <dsp:nvSpPr>
        <dsp:cNvPr id="0" name=""/>
        <dsp:cNvSpPr/>
      </dsp:nvSpPr>
      <dsp:spPr>
        <a:xfrm>
          <a:off x="0" y="607"/>
          <a:ext cx="6628804" cy="14223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C28CFB-47DB-4C86-8B31-F741E210DC19}">
      <dsp:nvSpPr>
        <dsp:cNvPr id="0" name=""/>
        <dsp:cNvSpPr/>
      </dsp:nvSpPr>
      <dsp:spPr>
        <a:xfrm>
          <a:off x="430272" y="320645"/>
          <a:ext cx="782314" cy="7823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3EFBC4-34CC-4823-97CE-34C3F82D2B64}">
      <dsp:nvSpPr>
        <dsp:cNvPr id="0" name=""/>
        <dsp:cNvSpPr/>
      </dsp:nvSpPr>
      <dsp:spPr>
        <a:xfrm>
          <a:off x="1642860" y="607"/>
          <a:ext cx="4985943" cy="14223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536" tIns="150536" rIns="150536" bIns="15053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Thursday 18</a:t>
          </a:r>
          <a:r>
            <a:rPr lang="en-GB" sz="2500" kern="1200" baseline="30000"/>
            <a:t>th</a:t>
          </a:r>
          <a:r>
            <a:rPr lang="en-GB" sz="2500" kern="1200"/>
            <a:t> September – Liverpool Empire Theatre trip.</a:t>
          </a:r>
          <a:endParaRPr lang="en-US" sz="2500" kern="1200"/>
        </a:p>
      </dsp:txBody>
      <dsp:txXfrm>
        <a:off x="1642860" y="607"/>
        <a:ext cx="4985943" cy="1422390"/>
      </dsp:txXfrm>
    </dsp:sp>
    <dsp:sp modelId="{A3240219-51B4-4724-9810-F0674F6D8C8D}">
      <dsp:nvSpPr>
        <dsp:cNvPr id="0" name=""/>
        <dsp:cNvSpPr/>
      </dsp:nvSpPr>
      <dsp:spPr>
        <a:xfrm>
          <a:off x="0" y="1778595"/>
          <a:ext cx="6628804" cy="14223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06DE25-4B65-48C9-8614-835C1A01042B}">
      <dsp:nvSpPr>
        <dsp:cNvPr id="0" name=""/>
        <dsp:cNvSpPr/>
      </dsp:nvSpPr>
      <dsp:spPr>
        <a:xfrm>
          <a:off x="430272" y="2098633"/>
          <a:ext cx="782314" cy="7823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E2DB87-723A-41F4-B150-C67D870FB2DD}">
      <dsp:nvSpPr>
        <dsp:cNvPr id="0" name=""/>
        <dsp:cNvSpPr/>
      </dsp:nvSpPr>
      <dsp:spPr>
        <a:xfrm>
          <a:off x="1642860" y="1778595"/>
          <a:ext cx="4985943" cy="14223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536" tIns="150536" rIns="150536" bIns="15053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Monday 29</a:t>
          </a:r>
          <a:r>
            <a:rPr lang="en-GB" sz="2500" kern="1200" baseline="30000"/>
            <a:t>th</a:t>
          </a:r>
          <a:r>
            <a:rPr lang="en-GB" sz="2500" kern="1200"/>
            <a:t> June – Wednesday 1</a:t>
          </a:r>
          <a:r>
            <a:rPr lang="en-GB" sz="2500" kern="1200" baseline="30000"/>
            <a:t>st</a:t>
          </a:r>
          <a:r>
            <a:rPr lang="en-GB" sz="2500" kern="1200"/>
            <a:t> July – Borwick Hall Residential.</a:t>
          </a:r>
          <a:endParaRPr lang="en-US" sz="2500" kern="1200"/>
        </a:p>
      </dsp:txBody>
      <dsp:txXfrm>
        <a:off x="1642860" y="1778595"/>
        <a:ext cx="4985943" cy="1422390"/>
      </dsp:txXfrm>
    </dsp:sp>
    <dsp:sp modelId="{22F07262-BA59-4F1B-845F-F0A40791BA7C}">
      <dsp:nvSpPr>
        <dsp:cNvPr id="0" name=""/>
        <dsp:cNvSpPr/>
      </dsp:nvSpPr>
      <dsp:spPr>
        <a:xfrm>
          <a:off x="0" y="3556583"/>
          <a:ext cx="6628804" cy="14223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BD3D41-6C3F-46AA-BA8D-C86832B68235}">
      <dsp:nvSpPr>
        <dsp:cNvPr id="0" name=""/>
        <dsp:cNvSpPr/>
      </dsp:nvSpPr>
      <dsp:spPr>
        <a:xfrm>
          <a:off x="430272" y="3876620"/>
          <a:ext cx="782314" cy="7823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062837-8452-4AA7-AEB8-7B8B5DA080ED}">
      <dsp:nvSpPr>
        <dsp:cNvPr id="0" name=""/>
        <dsp:cNvSpPr/>
      </dsp:nvSpPr>
      <dsp:spPr>
        <a:xfrm>
          <a:off x="1642860" y="3556583"/>
          <a:ext cx="4985943" cy="14223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536" tIns="150536" rIns="150536" bIns="15053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TBC – Liverpool Cathedral Service.</a:t>
          </a:r>
          <a:endParaRPr lang="en-US" sz="2500" kern="1200"/>
        </a:p>
      </dsp:txBody>
      <dsp:txXfrm>
        <a:off x="1642860" y="3556583"/>
        <a:ext cx="4985943" cy="14223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C34617-6588-4F60-8AE4-47CF1EB3D541}">
      <dsp:nvSpPr>
        <dsp:cNvPr id="0" name=""/>
        <dsp:cNvSpPr/>
      </dsp:nvSpPr>
      <dsp:spPr>
        <a:xfrm>
          <a:off x="745987" y="1082018"/>
          <a:ext cx="919942" cy="9199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8B857C-98E6-4211-B46E-D6319B0A8633}">
      <dsp:nvSpPr>
        <dsp:cNvPr id="0" name=""/>
        <dsp:cNvSpPr/>
      </dsp:nvSpPr>
      <dsp:spPr>
        <a:xfrm>
          <a:off x="183800" y="2291463"/>
          <a:ext cx="204431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School Citizens</a:t>
          </a:r>
          <a:endParaRPr lang="en-US" sz="2700" kern="1200"/>
        </a:p>
      </dsp:txBody>
      <dsp:txXfrm>
        <a:off x="183800" y="2291463"/>
        <a:ext cx="2044316" cy="720000"/>
      </dsp:txXfrm>
    </dsp:sp>
    <dsp:sp modelId="{6F08A722-38B1-4311-AF6D-6C5C42F6AA6A}">
      <dsp:nvSpPr>
        <dsp:cNvPr id="0" name=""/>
        <dsp:cNvSpPr/>
      </dsp:nvSpPr>
      <dsp:spPr>
        <a:xfrm>
          <a:off x="3148059" y="1082018"/>
          <a:ext cx="919942" cy="91994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43164E-468A-473A-9889-BAF7DA1B4F53}">
      <dsp:nvSpPr>
        <dsp:cNvPr id="0" name=""/>
        <dsp:cNvSpPr/>
      </dsp:nvSpPr>
      <dsp:spPr>
        <a:xfrm>
          <a:off x="2585872" y="2291463"/>
          <a:ext cx="204431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Librarians</a:t>
          </a:r>
          <a:endParaRPr lang="en-US" sz="2700" kern="1200"/>
        </a:p>
      </dsp:txBody>
      <dsp:txXfrm>
        <a:off x="2585872" y="2291463"/>
        <a:ext cx="2044316" cy="720000"/>
      </dsp:txXfrm>
    </dsp:sp>
    <dsp:sp modelId="{E81CA0D7-5A26-494F-8365-656C00444D0A}">
      <dsp:nvSpPr>
        <dsp:cNvPr id="0" name=""/>
        <dsp:cNvSpPr/>
      </dsp:nvSpPr>
      <dsp:spPr>
        <a:xfrm>
          <a:off x="5550131" y="1082018"/>
          <a:ext cx="919942" cy="91994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FE589F-A37D-4C00-8BF9-2FD37C341271}">
      <dsp:nvSpPr>
        <dsp:cNvPr id="0" name=""/>
        <dsp:cNvSpPr/>
      </dsp:nvSpPr>
      <dsp:spPr>
        <a:xfrm>
          <a:off x="4987944" y="2291463"/>
          <a:ext cx="204431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Playground Leads</a:t>
          </a:r>
          <a:endParaRPr lang="en-US" sz="2700" kern="1200"/>
        </a:p>
      </dsp:txBody>
      <dsp:txXfrm>
        <a:off x="4987944" y="2291463"/>
        <a:ext cx="2044316" cy="720000"/>
      </dsp:txXfrm>
    </dsp:sp>
    <dsp:sp modelId="{217C3AEB-5BFF-40A4-830F-A0005F11E97F}">
      <dsp:nvSpPr>
        <dsp:cNvPr id="0" name=""/>
        <dsp:cNvSpPr/>
      </dsp:nvSpPr>
      <dsp:spPr>
        <a:xfrm>
          <a:off x="7952203" y="1082018"/>
          <a:ext cx="919942" cy="91994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F05FA7-6323-4CF6-ABC4-106C816C3C01}">
      <dsp:nvSpPr>
        <dsp:cNvPr id="0" name=""/>
        <dsp:cNvSpPr/>
      </dsp:nvSpPr>
      <dsp:spPr>
        <a:xfrm>
          <a:off x="7390016" y="2291463"/>
          <a:ext cx="204431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School Council </a:t>
          </a:r>
          <a:endParaRPr lang="en-US" sz="2700" kern="1200"/>
        </a:p>
      </dsp:txBody>
      <dsp:txXfrm>
        <a:off x="7390016" y="2291463"/>
        <a:ext cx="2044316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990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54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9559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135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41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399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340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46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343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569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301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88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71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23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90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43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4AD91-B1E3-45BF-958F-CD8DDEA168A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B22946-BBFC-4540-8167-8B08780A5B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24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A1539-EC84-B385-8B58-DA0C87E1E0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337" y="1265314"/>
            <a:ext cx="4299666" cy="3249131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Meet the Teacher 2025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7A327A-0986-B44B-27B2-ED82A6A4B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336" y="4514446"/>
            <a:ext cx="4299666" cy="871042"/>
          </a:xfrm>
        </p:spPr>
        <p:txBody>
          <a:bodyPr>
            <a:normAutofit/>
          </a:bodyPr>
          <a:lstStyle/>
          <a:p>
            <a:pPr algn="l"/>
            <a:r>
              <a:rPr lang="en-GB"/>
              <a:t>Mr Singleton – Year 6</a:t>
            </a:r>
          </a:p>
        </p:txBody>
      </p:sp>
      <p:sp>
        <p:nvSpPr>
          <p:cNvPr id="1031" name="Isosceles Triangle 1030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1026" name="Picture 2" descr="A red and white patch with white text&#10;&#10;AI-generated content may be incorrect.">
            <a:extLst>
              <a:ext uri="{FF2B5EF4-FFF2-40B4-BE49-F238E27FC236}">
                <a16:creationId xmlns:a16="http://schemas.microsoft.com/office/drawing/2014/main" id="{CC1BD27F-641C-ACF4-75D0-79831A073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604" y="1428103"/>
            <a:ext cx="3765692" cy="400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264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22510-0447-6E6A-AF5F-412FAB82E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5CE3A-280C-DE19-29F8-2E552599F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72529"/>
            <a:ext cx="9324796" cy="4768948"/>
          </a:xfrm>
        </p:spPr>
        <p:txBody>
          <a:bodyPr>
            <a:normAutofit/>
          </a:bodyPr>
          <a:lstStyle/>
          <a:p>
            <a:r>
              <a:rPr lang="en-GB" sz="2400" dirty="0"/>
              <a:t>Maths and English will be set on a Monday and due for the following Monday.</a:t>
            </a:r>
          </a:p>
          <a:p>
            <a:endParaRPr lang="en-GB" sz="2400" dirty="0"/>
          </a:p>
          <a:p>
            <a:r>
              <a:rPr lang="en-GB" sz="2400" dirty="0"/>
              <a:t>Homework will be set through the website.</a:t>
            </a:r>
          </a:p>
          <a:p>
            <a:endParaRPr lang="en-GB" sz="2400" dirty="0"/>
          </a:p>
          <a:p>
            <a:r>
              <a:rPr lang="en-GB" sz="2400" dirty="0"/>
              <a:t>We will be using: Arithmetic papers (20 mins), </a:t>
            </a:r>
            <a:r>
              <a:rPr lang="en-GB" sz="2400" dirty="0" err="1"/>
              <a:t>TTRockstars</a:t>
            </a:r>
            <a:r>
              <a:rPr lang="en-GB" sz="2400" dirty="0"/>
              <a:t>, SPAG.com and </a:t>
            </a:r>
            <a:r>
              <a:rPr lang="en-GB" sz="2400" dirty="0" err="1"/>
              <a:t>Spellingframe</a:t>
            </a:r>
            <a:r>
              <a:rPr lang="en-GB" sz="2400" dirty="0"/>
              <a:t>.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There will also be weekly reading to do.</a:t>
            </a:r>
          </a:p>
        </p:txBody>
      </p:sp>
    </p:spTree>
    <p:extLst>
      <p:ext uri="{BB962C8B-B14F-4D97-AF65-F5344CB8AC3E}">
        <p14:creationId xmlns:p14="http://schemas.microsoft.com/office/powerpoint/2010/main" val="3724239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2959F08-6DF8-83D6-45A5-1AF644D83528}"/>
              </a:ext>
            </a:extLst>
          </p:cNvPr>
          <p:cNvSpPr txBox="1"/>
          <p:nvPr/>
        </p:nvSpPr>
        <p:spPr>
          <a:xfrm>
            <a:off x="8092880" y="1559804"/>
            <a:ext cx="2996418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Homework will be set here.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B5F69CC-1300-C38C-A42B-923BFD97CB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2285" t="14279" r="42746" b="-8353"/>
          <a:stretch/>
        </p:blipFill>
        <p:spPr>
          <a:xfrm>
            <a:off x="-33338" y="698461"/>
            <a:ext cx="7258929" cy="6448363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51E5317-EA72-0D8E-9DDB-0E6A4EC68E1D}"/>
              </a:ext>
            </a:extLst>
          </p:cNvPr>
          <p:cNvCxnSpPr/>
          <p:nvPr/>
        </p:nvCxnSpPr>
        <p:spPr>
          <a:xfrm flipH="1">
            <a:off x="4823321" y="2007497"/>
            <a:ext cx="2955234" cy="35780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109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FBF7F-8098-B423-A4AC-686C79643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Guided Reading Timetable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CF8EBB6-4CBE-4A59-3731-C37CF670CBCA}"/>
              </a:ext>
            </a:extLst>
          </p:cNvPr>
          <p:cNvGrpSpPr/>
          <p:nvPr/>
        </p:nvGrpSpPr>
        <p:grpSpPr>
          <a:xfrm>
            <a:off x="677334" y="1270000"/>
            <a:ext cx="11059741" cy="5240739"/>
            <a:chOff x="2460651" y="1752600"/>
            <a:chExt cx="9554931" cy="426380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5C0A01A-5C6C-4E65-469B-2147E8DDCF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16335"/>
            <a:stretch>
              <a:fillRect/>
            </a:stretch>
          </p:blipFill>
          <p:spPr>
            <a:xfrm>
              <a:off x="2460651" y="1752600"/>
              <a:ext cx="9554931" cy="4258456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8F612B2-8AC3-2B59-F843-7B262FE4F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60651" y="1752600"/>
              <a:ext cx="2081369" cy="42638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17475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862A3-E266-BD13-2392-B76F4F52C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9FFABE-EC97-C81C-3629-E7EDAC86A3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u="sng" dirty="0"/>
              <a:t>School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DB4B6F-BB0F-A8FD-654B-A032A93748F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 sz="2800" dirty="0"/>
          </a:p>
          <a:p>
            <a:r>
              <a:rPr lang="en-GB" sz="2800" dirty="0"/>
              <a:t>2022 - Sep</a:t>
            </a:r>
          </a:p>
          <a:p>
            <a:r>
              <a:rPr lang="en-GB" sz="2800" dirty="0"/>
              <a:t>2023 - Dec</a:t>
            </a:r>
          </a:p>
          <a:p>
            <a:r>
              <a:rPr lang="en-GB" sz="2800" dirty="0"/>
              <a:t>2024 - Feb</a:t>
            </a:r>
          </a:p>
          <a:p>
            <a:r>
              <a:rPr lang="en-GB" sz="2800" dirty="0"/>
              <a:t>2025 - Apr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92D188F-ED23-E1DF-43DD-E34C9A2DB4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sz="3600" u="sng" dirty="0"/>
              <a:t>Home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36F63EF-1378-7105-F96D-7879DED4609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GB" sz="2800" dirty="0"/>
          </a:p>
          <a:p>
            <a:r>
              <a:rPr lang="en-GB" sz="2800" dirty="0"/>
              <a:t>2015 (sample)</a:t>
            </a:r>
          </a:p>
          <a:p>
            <a:r>
              <a:rPr lang="en-GB" sz="2800" dirty="0"/>
              <a:t>2016</a:t>
            </a:r>
          </a:p>
          <a:p>
            <a:r>
              <a:rPr lang="en-GB" sz="2800" dirty="0"/>
              <a:t>2017</a:t>
            </a:r>
          </a:p>
          <a:p>
            <a:r>
              <a:rPr lang="en-GB" sz="2800" dirty="0"/>
              <a:t>2018</a:t>
            </a:r>
          </a:p>
          <a:p>
            <a:r>
              <a:rPr lang="en-GB" sz="2800" dirty="0"/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3863757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EA2C20-0C72-C85C-76F5-54F299F12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GB" dirty="0"/>
              <a:t>Responsibilities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E754DA9-A191-0B46-8EE6-07DD50C731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6637370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9111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F7AA-2F4B-5619-A170-7A9EB9A45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51C7C-ABA3-EA69-BA71-9E62975EA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Monday 11</a:t>
            </a:r>
            <a:r>
              <a:rPr lang="en-GB" sz="2800" baseline="30000" dirty="0"/>
              <a:t>th</a:t>
            </a:r>
            <a:r>
              <a:rPr lang="en-GB" sz="2800" dirty="0"/>
              <a:t> May – Thursday 14</a:t>
            </a:r>
            <a:r>
              <a:rPr lang="en-GB" sz="2800" baseline="30000" dirty="0"/>
              <a:t>th</a:t>
            </a:r>
            <a:r>
              <a:rPr lang="en-GB" sz="2800" dirty="0"/>
              <a:t> May.</a:t>
            </a:r>
          </a:p>
          <a:p>
            <a:endParaRPr lang="en-GB" sz="2800" dirty="0"/>
          </a:p>
          <a:p>
            <a:r>
              <a:rPr lang="en-GB" sz="2800" dirty="0"/>
              <a:t>More information will be sent at the time.</a:t>
            </a:r>
          </a:p>
          <a:p>
            <a:endParaRPr lang="en-GB" sz="2800" dirty="0"/>
          </a:p>
          <a:p>
            <a:r>
              <a:rPr lang="en-GB" sz="2800" dirty="0"/>
              <a:t>Best week of the year!!!</a:t>
            </a:r>
          </a:p>
        </p:txBody>
      </p:sp>
    </p:spTree>
    <p:extLst>
      <p:ext uri="{BB962C8B-B14F-4D97-AF65-F5344CB8AC3E}">
        <p14:creationId xmlns:p14="http://schemas.microsoft.com/office/powerpoint/2010/main" val="1136416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1B241-E686-86F7-0B36-8A14AD143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 School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621B5-5E69-9D9C-DBD8-8D03013F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You must have applied for a high school place by the 31</a:t>
            </a:r>
            <a:r>
              <a:rPr lang="en-GB" sz="3600" baseline="30000" dirty="0"/>
              <a:t>st</a:t>
            </a:r>
            <a:r>
              <a:rPr lang="en-GB" sz="3600" dirty="0"/>
              <a:t> October.</a:t>
            </a:r>
          </a:p>
        </p:txBody>
      </p:sp>
    </p:spTree>
    <p:extLst>
      <p:ext uri="{BB962C8B-B14F-4D97-AF65-F5344CB8AC3E}">
        <p14:creationId xmlns:p14="http://schemas.microsoft.com/office/powerpoint/2010/main" val="1919526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B12D0E-0199-116F-B536-62E82F5A74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60383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9399C-5500-C6B8-64DB-B108CD276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Year 6 staff this year…</a:t>
            </a:r>
          </a:p>
        </p:txBody>
      </p:sp>
      <p:graphicFrame>
        <p:nvGraphicFramePr>
          <p:cNvPr id="16" name="Content Placeholder 3">
            <a:extLst>
              <a:ext uri="{FF2B5EF4-FFF2-40B4-BE49-F238E27FC236}">
                <a16:creationId xmlns:a16="http://schemas.microsoft.com/office/drawing/2014/main" id="{ECFE08D1-77CF-80C3-DEF4-C12B47D8F3C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334" y="2160589"/>
          <a:ext cx="8596668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8151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EC402-F63A-4D35-316C-F9E2CB806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A977B-8679-B2F2-8250-E9AC4A3C2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Please complete the form to let us know if your child has permission to leave the classroom at the end of the day.</a:t>
            </a:r>
          </a:p>
        </p:txBody>
      </p:sp>
    </p:spTree>
    <p:extLst>
      <p:ext uri="{BB962C8B-B14F-4D97-AF65-F5344CB8AC3E}">
        <p14:creationId xmlns:p14="http://schemas.microsoft.com/office/powerpoint/2010/main" val="2598176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2DBAE-3C28-8C60-1724-CD97069CB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Mobile Phones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F22DA-EDC5-802A-7073-2722B9B3A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Children bringing a phone to school because they are walking home will hand their phone in and it will be locked in the main office until 15:15.</a:t>
            </a:r>
          </a:p>
        </p:txBody>
      </p:sp>
    </p:spTree>
    <p:extLst>
      <p:ext uri="{BB962C8B-B14F-4D97-AF65-F5344CB8AC3E}">
        <p14:creationId xmlns:p14="http://schemas.microsoft.com/office/powerpoint/2010/main" val="982447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622E6-1FD5-D8E7-9248-9D6E4354F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7E060-E679-9BB6-8016-DC62C334D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/>
              <a:t>PE kits must be in every Monday and will be returned on a Friday.</a:t>
            </a:r>
          </a:p>
          <a:p>
            <a:endParaRPr lang="en-GB" sz="2400" dirty="0"/>
          </a:p>
          <a:p>
            <a:r>
              <a:rPr lang="en-GB" sz="2400" dirty="0"/>
              <a:t>This half term PE will be Monday am and Thursday pm.</a:t>
            </a:r>
          </a:p>
          <a:p>
            <a:endParaRPr lang="en-GB" sz="2400" dirty="0"/>
          </a:p>
          <a:p>
            <a:r>
              <a:rPr lang="en-GB" sz="2400" dirty="0"/>
              <a:t>Daily mile will take place on a Tuesday, Wednesday and Friday afternoon.</a:t>
            </a:r>
          </a:p>
          <a:p>
            <a:endParaRPr lang="en-GB" sz="2400" dirty="0"/>
          </a:p>
          <a:p>
            <a:r>
              <a:rPr lang="en-GB" sz="2400" dirty="0"/>
              <a:t>Earrings must be taken out.</a:t>
            </a:r>
          </a:p>
        </p:txBody>
      </p:sp>
    </p:spTree>
    <p:extLst>
      <p:ext uri="{BB962C8B-B14F-4D97-AF65-F5344CB8AC3E}">
        <p14:creationId xmlns:p14="http://schemas.microsoft.com/office/powerpoint/2010/main" val="3474695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2A0AD-832A-C0EE-6A65-9FC9E146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06814"/>
            <a:ext cx="8596668" cy="1320800"/>
          </a:xfrm>
        </p:spPr>
        <p:txBody>
          <a:bodyPr/>
          <a:lstStyle/>
          <a:p>
            <a:r>
              <a:rPr lang="en-GB" dirty="0"/>
              <a:t>Timetable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657AF0-7824-674F-0596-BA452C262D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5877" y="1007153"/>
            <a:ext cx="9269153" cy="5644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536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1029ED5-F105-4DD2-99C8-1E4422817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D621E68-BF28-4A1C-B1A2-4E55E139E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E8BBE4D-F0DF-49B9-B75A-99DAC53ACA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E0F07DDC-34A6-46A1-9DE9-2BBE2931A5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2CEB2BF9-B8DB-45B9-86EA-D197B5B1AE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8B5BB34-3801-4E70-A981-FE007635E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8432A75-2CEB-463C-A8F2-ABB50A79F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E7E850B8-C050-4597-8BEB-113FEC9A2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24ACC798-9CEC-4B6F-A8DD-F8E6FCCCF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1D58A8C6-1294-4CD9-89BC-F1E981A52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F32F2ED6-6143-46C4-A641-72D42732B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5C9652B3-A450-4ED6-8FBF-F536BA60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222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834901-02DB-A835-503D-DA524B7E18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61" r="1" b="1"/>
          <a:stretch>
            <a:fillRect/>
          </a:stretch>
        </p:blipFill>
        <p:spPr>
          <a:xfrm>
            <a:off x="568452" y="571500"/>
            <a:ext cx="11055096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647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60352C-DD1B-3B7D-8E89-D43C5E1A6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GB" sz="4400"/>
              <a:t>Trips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3">
            <a:extLst>
              <a:ext uri="{FF2B5EF4-FFF2-40B4-BE49-F238E27FC236}">
                <a16:creationId xmlns:a16="http://schemas.microsoft.com/office/drawing/2014/main" id="{F3CD267D-0965-1D68-5F62-8D6A83A1C1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202961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242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2048D-A9BB-8706-2F82-362C08956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Borwick Hall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16685-5005-9860-58F6-39E165F3A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/>
              <a:t>£240 - £50 deposit due by Monday 3</a:t>
            </a:r>
            <a:r>
              <a:rPr lang="en-GB" sz="2800" baseline="30000" dirty="0"/>
              <a:t>rd</a:t>
            </a:r>
            <a:r>
              <a:rPr lang="en-GB" sz="2800" dirty="0"/>
              <a:t> November.</a:t>
            </a:r>
          </a:p>
          <a:p>
            <a:r>
              <a:rPr lang="en-GB" sz="2800" dirty="0"/>
              <a:t>2 nights camping</a:t>
            </a:r>
          </a:p>
          <a:p>
            <a:r>
              <a:rPr lang="en-GB" sz="2800" dirty="0"/>
              <a:t>Monday evening BBQ</a:t>
            </a:r>
          </a:p>
          <a:p>
            <a:r>
              <a:rPr lang="en-GB" sz="2800" dirty="0"/>
              <a:t>Borwick Hall food on Tuesday and Wednesday</a:t>
            </a:r>
          </a:p>
          <a:p>
            <a:r>
              <a:rPr lang="en-GB" sz="2800" dirty="0"/>
              <a:t>Dropped off in Bolton-Le-Sands and canoe to Borwick Hall.</a:t>
            </a:r>
          </a:p>
          <a:p>
            <a:r>
              <a:rPr lang="en-GB" sz="2800" dirty="0"/>
              <a:t>Mix of outdoor activities (climbing, orienteering, abseiling, team building…)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99097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7054</TotalTime>
  <Words>353</Words>
  <Application>Microsoft Office PowerPoint</Application>
  <PresentationFormat>Widescreen</PresentationFormat>
  <Paragraphs>71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Facet</vt:lpstr>
      <vt:lpstr>Meet the Teacher 2025</vt:lpstr>
      <vt:lpstr>Year 6 staff this year…</vt:lpstr>
      <vt:lpstr>Home time</vt:lpstr>
      <vt:lpstr>Mobile Phones</vt:lpstr>
      <vt:lpstr>PE</vt:lpstr>
      <vt:lpstr>Timetable</vt:lpstr>
      <vt:lpstr>PowerPoint Presentation</vt:lpstr>
      <vt:lpstr>Trips</vt:lpstr>
      <vt:lpstr>Borwick Hall</vt:lpstr>
      <vt:lpstr>Homework</vt:lpstr>
      <vt:lpstr>PowerPoint Presentation</vt:lpstr>
      <vt:lpstr>Guided Reading Timetable</vt:lpstr>
      <vt:lpstr>Assessment</vt:lpstr>
      <vt:lpstr>Responsibilities</vt:lpstr>
      <vt:lpstr>SATS</vt:lpstr>
      <vt:lpstr>High School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 the Teacher 2022</dc:title>
  <dc:creator>George  Singleton</dc:creator>
  <cp:lastModifiedBy>George  Singleton</cp:lastModifiedBy>
  <cp:revision>1</cp:revision>
  <dcterms:created xsi:type="dcterms:W3CDTF">2022-09-11T10:10:35Z</dcterms:created>
  <dcterms:modified xsi:type="dcterms:W3CDTF">2025-09-16T16:52:41Z</dcterms:modified>
</cp:coreProperties>
</file>