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93" r:id="rId3"/>
    <p:sldId id="269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6" r:id="rId12"/>
    <p:sldId id="287" r:id="rId13"/>
    <p:sldId id="270" r:id="rId14"/>
    <p:sldId id="271" r:id="rId15"/>
    <p:sldId id="277" r:id="rId16"/>
    <p:sldId id="272" r:id="rId17"/>
    <p:sldId id="273" r:id="rId18"/>
    <p:sldId id="274" r:id="rId19"/>
    <p:sldId id="275" r:id="rId20"/>
    <p:sldId id="256" r:id="rId21"/>
    <p:sldId id="257" r:id="rId22"/>
    <p:sldId id="262" r:id="rId23"/>
    <p:sldId id="266" r:id="rId24"/>
    <p:sldId id="263" r:id="rId25"/>
    <p:sldId id="259" r:id="rId26"/>
    <p:sldId id="261" r:id="rId27"/>
    <p:sldId id="265" r:id="rId28"/>
    <p:sldId id="268" r:id="rId29"/>
    <p:sldId id="258" r:id="rId30"/>
    <p:sldId id="290" r:id="rId31"/>
    <p:sldId id="291" r:id="rId32"/>
    <p:sldId id="292" r:id="rId33"/>
    <p:sldId id="264" r:id="rId34"/>
    <p:sldId id="267" r:id="rId35"/>
    <p:sldId id="288" r:id="rId36"/>
    <p:sldId id="289" r:id="rId37"/>
    <p:sldId id="297" r:id="rId38"/>
    <p:sldId id="294" r:id="rId39"/>
    <p:sldId id="295" r:id="rId40"/>
    <p:sldId id="29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5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66BA-A32A-40FA-B05B-FE2A965AB8F0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3457-5BDF-4B95-80D2-19EFE18327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86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66BA-A32A-40FA-B05B-FE2A965AB8F0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3457-5BDF-4B95-80D2-19EFE18327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459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66BA-A32A-40FA-B05B-FE2A965AB8F0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3457-5BDF-4B95-80D2-19EFE18327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669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66BA-A32A-40FA-B05B-FE2A965AB8F0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3457-5BDF-4B95-80D2-19EFE18327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130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66BA-A32A-40FA-B05B-FE2A965AB8F0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3457-5BDF-4B95-80D2-19EFE18327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76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66BA-A32A-40FA-B05B-FE2A965AB8F0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3457-5BDF-4B95-80D2-19EFE18327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993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66BA-A32A-40FA-B05B-FE2A965AB8F0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3457-5BDF-4B95-80D2-19EFE18327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102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66BA-A32A-40FA-B05B-FE2A965AB8F0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3457-5BDF-4B95-80D2-19EFE18327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067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66BA-A32A-40FA-B05B-FE2A965AB8F0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3457-5BDF-4B95-80D2-19EFE18327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148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66BA-A32A-40FA-B05B-FE2A965AB8F0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3457-5BDF-4B95-80D2-19EFE18327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744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66BA-A32A-40FA-B05B-FE2A965AB8F0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3457-5BDF-4B95-80D2-19EFE18327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400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866BA-A32A-40FA-B05B-FE2A965AB8F0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A3457-5BDF-4B95-80D2-19EFE18327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38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rIb5vI2yUco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5.png"/><Relationship Id="rId11" Type="http://schemas.openxmlformats.org/officeDocument/2006/relationships/image" Target="../media/image11.png"/><Relationship Id="rId5" Type="http://schemas.openxmlformats.org/officeDocument/2006/relationships/image" Target="../media/image124.png"/><Relationship Id="rId10" Type="http://schemas.microsoft.com/office/2007/relationships/hdphoto" Target="../media/hdphoto3.wdp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jpeg"/><Relationship Id="rId7" Type="http://schemas.openxmlformats.org/officeDocument/2006/relationships/image" Target="../media/image147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150.png"/><Relationship Id="rId5" Type="http://schemas.openxmlformats.org/officeDocument/2006/relationships/image" Target="../media/image145.jpeg"/><Relationship Id="rId10" Type="http://schemas.openxmlformats.org/officeDocument/2006/relationships/image" Target="../media/image149.jpeg"/><Relationship Id="rId4" Type="http://schemas.openxmlformats.org/officeDocument/2006/relationships/image" Target="../media/image144.jpeg"/><Relationship Id="rId9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Relationship Id="rId9" Type="http://schemas.openxmlformats.org/officeDocument/2006/relationships/image" Target="../media/image15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hyperlink" Target="https://www.youtube.com/watch?v=Nz-xFhdr6E4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809" y="1789906"/>
            <a:ext cx="10515600" cy="1325563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Looped" panose="02000000000000000000" pitchFamily="2" charset="0"/>
              </a:rPr>
              <a:t>Year 6 – Class of 2020 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Looped" panose="02000000000000000000" pitchFamily="2" charset="0"/>
            </a:endParaRPr>
          </a:p>
        </p:txBody>
      </p:sp>
      <p:pic>
        <p:nvPicPr>
          <p:cNvPr id="1026" name="Picture 2" descr="Rainbow Clipart Free Download Clip Art On - Rainbow Clipart Png ..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9" b="98252" l="2976" r="99524"/>
                    </a14:imgEffect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2567">
            <a:off x="-688486" y="0"/>
            <a:ext cx="8001000" cy="490537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68282" y="3115469"/>
            <a:ext cx="64002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Looped" panose="02000000000000000000" pitchFamily="2" charset="0"/>
              </a:rPr>
              <a:t>Leaving school is like</a:t>
            </a:r>
          </a:p>
          <a:p>
            <a:pPr algn="ctr"/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Looped" panose="02000000000000000000" pitchFamily="2" charset="0"/>
              </a:rPr>
              <a:t>Leaving the nest, </a:t>
            </a:r>
          </a:p>
          <a:p>
            <a:pPr algn="ctr"/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Looped" panose="02000000000000000000" pitchFamily="2" charset="0"/>
              </a:rPr>
              <a:t>And soaring into the sky, </a:t>
            </a:r>
          </a:p>
          <a:p>
            <a:pPr algn="ctr"/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Looped" panose="02000000000000000000" pitchFamily="2" charset="0"/>
              </a:rPr>
              <a:t>It’s time to leave the past behind, </a:t>
            </a:r>
          </a:p>
          <a:p>
            <a:pPr algn="ctr"/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Looped" panose="02000000000000000000" pitchFamily="2" charset="0"/>
              </a:rPr>
              <a:t>Spreading your wings and fly 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Looped" panose="02000000000000000000" pitchFamily="2" charset="0"/>
            </a:endParaRPr>
          </a:p>
        </p:txBody>
      </p:sp>
      <p:pic>
        <p:nvPicPr>
          <p:cNvPr id="1028" name="Picture 4" descr="Ladybird Clipart png download - 705*498 - Free Transparent Bee png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97" y="4669998"/>
            <a:ext cx="6156091" cy="342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ll Schools In Birkenhead, Merseyside|Schools Insigh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829" y="5054461"/>
            <a:ext cx="4195199" cy="170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69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1388" y="806254"/>
            <a:ext cx="4536831" cy="3402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47" y="239150"/>
            <a:ext cx="4662268" cy="3496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7707" y="4320540"/>
            <a:ext cx="2481943" cy="1861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4497" y="3377376"/>
            <a:ext cx="3144128" cy="23580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" t="2872"/>
          <a:stretch/>
        </p:blipFill>
        <p:spPr>
          <a:xfrm>
            <a:off x="7202659" y="3576450"/>
            <a:ext cx="4223474" cy="310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0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 r="12470" b="48922"/>
          <a:stretch/>
        </p:blipFill>
        <p:spPr>
          <a:xfrm rot="20506628">
            <a:off x="546851" y="759655"/>
            <a:ext cx="3611526" cy="3108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15590" r="16800" b="17743"/>
          <a:stretch/>
        </p:blipFill>
        <p:spPr>
          <a:xfrm>
            <a:off x="9017391" y="872197"/>
            <a:ext cx="2602524" cy="4572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9025" r="16450" b="22461"/>
          <a:stretch/>
        </p:blipFill>
        <p:spPr>
          <a:xfrm>
            <a:off x="5674140" y="668216"/>
            <a:ext cx="2223032" cy="2855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9" t="11754" r="20062" b="10581"/>
          <a:stretch/>
        </p:blipFill>
        <p:spPr>
          <a:xfrm rot="3956649">
            <a:off x="859115" y="3827785"/>
            <a:ext cx="2520667" cy="21541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3182">
            <a:off x="3804821" y="3318705"/>
            <a:ext cx="3182292" cy="238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9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" t="5128"/>
          <a:stretch/>
        </p:blipFill>
        <p:spPr>
          <a:xfrm>
            <a:off x="379827" y="3232236"/>
            <a:ext cx="2658793" cy="3358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 r="4963" b="6256"/>
          <a:stretch/>
        </p:blipFill>
        <p:spPr>
          <a:xfrm>
            <a:off x="3241081" y="158260"/>
            <a:ext cx="2667348" cy="32777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90" y="3098592"/>
            <a:ext cx="2719323" cy="3625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8140">
            <a:off x="8214971" y="720511"/>
            <a:ext cx="3326874" cy="24951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3626">
            <a:off x="335150" y="641374"/>
            <a:ext cx="3082060" cy="231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60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2" y="953588"/>
            <a:ext cx="1645920" cy="2194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4" b="14667"/>
          <a:stretch/>
        </p:blipFill>
        <p:spPr>
          <a:xfrm>
            <a:off x="697102" y="3644538"/>
            <a:ext cx="3198479" cy="28999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6" r="20238"/>
          <a:stretch/>
        </p:blipFill>
        <p:spPr>
          <a:xfrm rot="5400000">
            <a:off x="2736894" y="393836"/>
            <a:ext cx="2928260" cy="2580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02" y="3644538"/>
            <a:ext cx="3141616" cy="2356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3451" y="788331"/>
            <a:ext cx="2696933" cy="202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8"/>
          <a:stretch/>
        </p:blipFill>
        <p:spPr>
          <a:xfrm rot="5400000">
            <a:off x="8271576" y="3835103"/>
            <a:ext cx="2340710" cy="1990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74381" y="771254"/>
            <a:ext cx="256032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8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44" y="391886"/>
            <a:ext cx="1900646" cy="2534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5" b="9333"/>
          <a:stretch/>
        </p:blipFill>
        <p:spPr>
          <a:xfrm>
            <a:off x="702673" y="3775165"/>
            <a:ext cx="2315794" cy="2481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7" b="11047"/>
          <a:stretch/>
        </p:blipFill>
        <p:spPr>
          <a:xfrm>
            <a:off x="3142547" y="526365"/>
            <a:ext cx="2634476" cy="2743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" r="11313" b="10857"/>
          <a:stretch/>
        </p:blipFill>
        <p:spPr>
          <a:xfrm>
            <a:off x="5053121" y="3572690"/>
            <a:ext cx="2291197" cy="2886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2" r="27790"/>
          <a:stretch/>
        </p:blipFill>
        <p:spPr>
          <a:xfrm rot="5400000">
            <a:off x="6912217" y="604161"/>
            <a:ext cx="2056228" cy="25876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4" r="13090"/>
          <a:stretch/>
        </p:blipFill>
        <p:spPr>
          <a:xfrm>
            <a:off x="9826779" y="339634"/>
            <a:ext cx="1739419" cy="2521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6" t="11048" r="17915" b="12952"/>
          <a:stretch/>
        </p:blipFill>
        <p:spPr>
          <a:xfrm>
            <a:off x="8901231" y="3494312"/>
            <a:ext cx="1851096" cy="26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92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6"/>
          <a:stretch/>
        </p:blipFill>
        <p:spPr>
          <a:xfrm>
            <a:off x="603629" y="805218"/>
            <a:ext cx="1983230" cy="2518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0" r="25765"/>
          <a:stretch/>
        </p:blipFill>
        <p:spPr>
          <a:xfrm>
            <a:off x="3387772" y="1951630"/>
            <a:ext cx="2087435" cy="2995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07" y="372584"/>
            <a:ext cx="2537459" cy="338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6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Looped" panose="02000000000000000000" pitchFamily="2" charset="0"/>
              </a:rPr>
              <a:t>Oh what fun we have had… 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Looped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3" t="4762" r="17407" b="8572"/>
          <a:stretch/>
        </p:blipFill>
        <p:spPr>
          <a:xfrm>
            <a:off x="404948" y="1690688"/>
            <a:ext cx="1985784" cy="344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" r="11566"/>
          <a:stretch/>
        </p:blipFill>
        <p:spPr>
          <a:xfrm>
            <a:off x="2727415" y="3366103"/>
            <a:ext cx="1962150" cy="2930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248" y="1442494"/>
            <a:ext cx="2239361" cy="29858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243" y="3366103"/>
            <a:ext cx="2184740" cy="29129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01" y="365125"/>
            <a:ext cx="2092779" cy="279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93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76" y="791569"/>
            <a:ext cx="2205820" cy="2941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69" y="3018050"/>
            <a:ext cx="2439822" cy="3253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/>
          <a:stretch/>
        </p:blipFill>
        <p:spPr>
          <a:xfrm rot="5400000">
            <a:off x="4047281" y="464867"/>
            <a:ext cx="2636292" cy="2088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826" y="3402463"/>
            <a:ext cx="2294814" cy="3059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34" y="476343"/>
            <a:ext cx="1549306" cy="2065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67" y="4384816"/>
            <a:ext cx="2769865" cy="20773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504" y="1248958"/>
            <a:ext cx="1939688" cy="25862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83952" y="4459643"/>
            <a:ext cx="2288653" cy="17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23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28" y="163206"/>
            <a:ext cx="2276048" cy="3034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02" y="3732663"/>
            <a:ext cx="2088108" cy="2784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16" y="411329"/>
            <a:ext cx="3037764" cy="2278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800" y="3259352"/>
            <a:ext cx="2221457" cy="2961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264" y="1680571"/>
            <a:ext cx="2125923" cy="283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8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98" y="2498394"/>
            <a:ext cx="5439770" cy="40798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6"/>
          <a:stretch/>
        </p:blipFill>
        <p:spPr>
          <a:xfrm>
            <a:off x="6236332" y="243101"/>
            <a:ext cx="5450446" cy="36465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 rot="20719522">
            <a:off x="966929" y="998992"/>
            <a:ext cx="54043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Looped" panose="02000000000000000000" pitchFamily="2" charset="0"/>
              </a:rPr>
              <a:t>Look at how small you all were! </a:t>
            </a:r>
            <a:endParaRPr lang="en-GB" sz="2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Loop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761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131" y="309165"/>
            <a:ext cx="10515600" cy="1325563"/>
          </a:xfrm>
        </p:spPr>
        <p:txBody>
          <a:bodyPr/>
          <a:lstStyle/>
          <a:p>
            <a:pPr algn="ctr"/>
            <a:r>
              <a:rPr lang="en-GB" b="1" u="sng" dirty="0" smtClean="0">
                <a:hlinkClick r:id="rId2"/>
              </a:rPr>
              <a:t>Year 6 Leavers’ </a:t>
            </a:r>
            <a:r>
              <a:rPr lang="en-GB" b="1" u="sng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Video</a:t>
            </a:r>
            <a:r>
              <a:rPr lang="en-GB" b="1" u="sng" dirty="0" smtClean="0">
                <a:solidFill>
                  <a:schemeClr val="accent1">
                    <a:lumMod val="75000"/>
                  </a:schemeClr>
                </a:solidFill>
              </a:rPr>
              <a:t> – Click Here</a:t>
            </a:r>
            <a:endParaRPr lang="en-GB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706" y="1443831"/>
            <a:ext cx="3600450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8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10" y="707216"/>
            <a:ext cx="2287874" cy="3050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845" y="3478252"/>
            <a:ext cx="4112302" cy="30842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33" y="782167"/>
            <a:ext cx="3867463" cy="2900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166" y="782167"/>
            <a:ext cx="3014448" cy="22608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67" y="4055985"/>
            <a:ext cx="3341993" cy="25064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12080" y="122441"/>
            <a:ext cx="5238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Looped" panose="02000000000000000000" pitchFamily="2" charset="0"/>
              </a:rPr>
              <a:t>Year 5 </a:t>
            </a:r>
            <a:endParaRPr lang="en-GB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Loop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526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695" y="449179"/>
            <a:ext cx="7026442" cy="52698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1326" y="6031832"/>
            <a:ext cx="6785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Looped" panose="02000000000000000000" pitchFamily="2" charset="0"/>
              </a:rPr>
              <a:t>Liverpool – Year 5 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Loop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095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7094">
            <a:off x="385011" y="673768"/>
            <a:ext cx="4331368" cy="3248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5209">
            <a:off x="4588042" y="930441"/>
            <a:ext cx="3646905" cy="273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90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Looped" panose="02000000000000000000" pitchFamily="2" charset="0"/>
              </a:rPr>
              <a:t>World Book day through the years 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Looped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10" y="1422717"/>
            <a:ext cx="3077290" cy="22972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324" y="1454261"/>
            <a:ext cx="3112327" cy="23234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605" y="1454261"/>
            <a:ext cx="3108464" cy="23205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56" y="4040252"/>
            <a:ext cx="3224844" cy="2407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323" y="4124249"/>
            <a:ext cx="3112327" cy="23234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678" y="4040252"/>
            <a:ext cx="3095391" cy="2310795"/>
          </a:xfrm>
          <a:prstGeom prst="rect">
            <a:avLst/>
          </a:prstGeom>
        </p:spPr>
      </p:pic>
      <p:pic>
        <p:nvPicPr>
          <p:cNvPr id="4100" name="Picture 4" descr="Are you ready for World Book Day?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427" y="245844"/>
            <a:ext cx="1332312" cy="94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616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602" t="26535" r="24848" b="8333"/>
          <a:stretch/>
        </p:blipFill>
        <p:spPr>
          <a:xfrm rot="21195923">
            <a:off x="481263" y="802104"/>
            <a:ext cx="3258276" cy="2871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017" t="26105" r="25758" b="9346"/>
          <a:stretch/>
        </p:blipFill>
        <p:spPr>
          <a:xfrm rot="733545">
            <a:off x="3623957" y="1299408"/>
            <a:ext cx="3621698" cy="2469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2263" t="23958" r="24045" b="8498"/>
          <a:stretch/>
        </p:blipFill>
        <p:spPr>
          <a:xfrm rot="21083585">
            <a:off x="7122694" y="943938"/>
            <a:ext cx="3689686" cy="2609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0981" t="23847" r="21780" b="7184"/>
          <a:stretch/>
        </p:blipFill>
        <p:spPr>
          <a:xfrm rot="720643">
            <a:off x="552607" y="3472032"/>
            <a:ext cx="3837275" cy="25995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0606" t="26746" r="23965" b="5710"/>
          <a:stretch/>
        </p:blipFill>
        <p:spPr>
          <a:xfrm rot="20851399">
            <a:off x="4442452" y="3789282"/>
            <a:ext cx="3872630" cy="26531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9916" t="26151" r="23862" b="8937"/>
          <a:stretch/>
        </p:blipFill>
        <p:spPr>
          <a:xfrm rot="1183789">
            <a:off x="7962554" y="3914738"/>
            <a:ext cx="3648532" cy="2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79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3878">
            <a:off x="755487" y="674452"/>
            <a:ext cx="2465930" cy="3287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8715">
            <a:off x="4561297" y="408956"/>
            <a:ext cx="2692056" cy="3589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0208">
            <a:off x="8607535" y="665901"/>
            <a:ext cx="2384714" cy="3179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8194">
            <a:off x="8574816" y="3198575"/>
            <a:ext cx="2322368" cy="3096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81" y="4048785"/>
            <a:ext cx="3297381" cy="24730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518">
            <a:off x="1365373" y="3380832"/>
            <a:ext cx="2143364" cy="285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22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4327">
            <a:off x="256674" y="336884"/>
            <a:ext cx="42672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1239">
            <a:off x="5158788" y="238170"/>
            <a:ext cx="2444019" cy="3258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681">
            <a:off x="8436878" y="291843"/>
            <a:ext cx="2486475" cy="3315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7905">
            <a:off x="9173164" y="3253923"/>
            <a:ext cx="2428971" cy="32386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3666">
            <a:off x="4419441" y="3284243"/>
            <a:ext cx="3947957" cy="29609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8486">
            <a:off x="235599" y="3217618"/>
            <a:ext cx="4133471" cy="3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10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1197" t="24716" r="25455" b="10228"/>
          <a:stretch/>
        </p:blipFill>
        <p:spPr>
          <a:xfrm>
            <a:off x="414610" y="346592"/>
            <a:ext cx="2902501" cy="1990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9599" t="25284" r="21623" b="19603"/>
          <a:stretch/>
        </p:blipFill>
        <p:spPr>
          <a:xfrm>
            <a:off x="4039488" y="2336630"/>
            <a:ext cx="3942118" cy="25267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1516" t="25000" r="24977" b="7102"/>
          <a:stretch/>
        </p:blipFill>
        <p:spPr>
          <a:xfrm>
            <a:off x="300397" y="4166796"/>
            <a:ext cx="3485133" cy="24864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20717" t="23011" r="21143" b="4546"/>
          <a:stretch/>
        </p:blipFill>
        <p:spPr>
          <a:xfrm>
            <a:off x="8347165" y="234285"/>
            <a:ext cx="3491097" cy="2445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19759" t="24148" r="22741" b="13352"/>
          <a:stretch/>
        </p:blipFill>
        <p:spPr>
          <a:xfrm>
            <a:off x="8235564" y="4166796"/>
            <a:ext cx="3746390" cy="25267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9478" y="548640"/>
            <a:ext cx="4127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Looped" panose="02000000000000000000" pitchFamily="2" charset="0"/>
              </a:rPr>
              <a:t>Chess has brought us all together and brought out the competitiveness in us</a:t>
            </a:r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3 7/8&quot; Hastings Black &amp; Ivory Chess Pieces – Chess Hous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418" l="0" r="985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100" y="4663440"/>
            <a:ext cx="4110065" cy="233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ascal_Flatts_-_My_Wish[Youtubetomp3.sc]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5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64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Looped" panose="02000000000000000000" pitchFamily="2" charset="0"/>
              </a:rPr>
              <a:t>Chess Tournament 2019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Looped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4" r="705" b="23979"/>
          <a:stretch/>
        </p:blipFill>
        <p:spPr>
          <a:xfrm>
            <a:off x="4180799" y="1980681"/>
            <a:ext cx="3830401" cy="360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5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91" y="145473"/>
            <a:ext cx="4857005" cy="36427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73" y="2457451"/>
            <a:ext cx="5230091" cy="3922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66619" y="781665"/>
            <a:ext cx="49702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Looped" panose="02000000000000000000" pitchFamily="2" charset="0"/>
              </a:rPr>
              <a:t>Miss Houghton’s class 2019-2020 </a:t>
            </a:r>
            <a:endParaRPr lang="en-GB" sz="2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Looped" panose="02000000000000000000" pitchFamily="2" charset="0"/>
            </a:endParaRPr>
          </a:p>
        </p:txBody>
      </p:sp>
      <p:pic>
        <p:nvPicPr>
          <p:cNvPr id="1026" name="Picture 2" descr="All Schools In Birkenhead, Merseyside|Schools Ins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7" y="4418735"/>
            <a:ext cx="4195199" cy="170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02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Looped" panose="02000000000000000000" pitchFamily="2" charset="0"/>
              </a:rPr>
              <a:t>Where it all started…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Looped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449978"/>
            <a:ext cx="3126378" cy="2344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09" y="1449978"/>
            <a:ext cx="3126379" cy="234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4" t="17334" r="25534" b="13333"/>
          <a:stretch/>
        </p:blipFill>
        <p:spPr>
          <a:xfrm>
            <a:off x="8974184" y="420331"/>
            <a:ext cx="2011680" cy="3374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4219304"/>
            <a:ext cx="3126379" cy="2344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183" y="3961676"/>
            <a:ext cx="2145030" cy="2860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987" y="4060444"/>
            <a:ext cx="1996877" cy="2662503"/>
          </a:xfrm>
          <a:prstGeom prst="rect">
            <a:avLst/>
          </a:prstGeom>
        </p:spPr>
      </p:pic>
      <p:pic>
        <p:nvPicPr>
          <p:cNvPr id="10" name="Andra_Day_-_Rise_Up_Official_Music_Video_Inspiration_Version[Youtubetomp3.sc]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9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34444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5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Looped" panose="02000000000000000000" pitchFamily="2" charset="0"/>
              </a:rPr>
              <a:t>First Holy Communion 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Looped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309" y="147120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0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Looped" panose="02000000000000000000" pitchFamily="2" charset="0"/>
              </a:rPr>
              <a:t>Year 3 – May 2017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Looped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4" b="2127"/>
          <a:stretch/>
        </p:blipFill>
        <p:spPr>
          <a:xfrm>
            <a:off x="2693126" y="1690688"/>
            <a:ext cx="6529251" cy="503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1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Looped" panose="02000000000000000000" pitchFamily="2" charset="0"/>
              </a:rPr>
              <a:t>Year 3 – May 2017 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Looped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" t="9611" r="3353" b="3624"/>
          <a:stretch/>
        </p:blipFill>
        <p:spPr>
          <a:xfrm>
            <a:off x="2780218" y="1400078"/>
            <a:ext cx="7069177" cy="503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77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7060" y="4403944"/>
            <a:ext cx="2477655" cy="18582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33136" y="447174"/>
            <a:ext cx="5250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Looped" panose="02000000000000000000" pitchFamily="2" charset="0"/>
              </a:rPr>
              <a:t>You’ve all done lots of growing!</a:t>
            </a:r>
          </a:p>
          <a:p>
            <a:pPr algn="ctr"/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Looped" panose="02000000000000000000" pitchFamily="2" charset="0"/>
              </a:rPr>
              <a:t>The children of Year 6 2019-2020 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Looped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66" y="1324911"/>
            <a:ext cx="1858241" cy="2477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609" y="1324910"/>
            <a:ext cx="1858241" cy="2477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34476" r="16490" b="15238"/>
          <a:stretch/>
        </p:blipFill>
        <p:spPr>
          <a:xfrm>
            <a:off x="7869625" y="4094237"/>
            <a:ext cx="1766207" cy="24993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10857" r="16490" b="40381"/>
          <a:stretch/>
        </p:blipFill>
        <p:spPr>
          <a:xfrm>
            <a:off x="354252" y="2043369"/>
            <a:ext cx="1858241" cy="2477655"/>
          </a:xfrm>
          <a:prstGeom prst="rect">
            <a:avLst/>
          </a:prstGeom>
        </p:spPr>
      </p:pic>
      <p:pic>
        <p:nvPicPr>
          <p:cNvPr id="2050" name="Picture 2" descr="children's quotes about growing up - Google Search | Growing up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80" y="2172818"/>
            <a:ext cx="2359070" cy="235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25333" r="18501" b="27048"/>
          <a:stretch/>
        </p:blipFill>
        <p:spPr>
          <a:xfrm>
            <a:off x="10057172" y="2442022"/>
            <a:ext cx="1795916" cy="272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9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35" y="339634"/>
            <a:ext cx="2611074" cy="2611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0781">
            <a:off x="4828948" y="175010"/>
            <a:ext cx="1677239" cy="2721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8143">
            <a:off x="393640" y="3530060"/>
            <a:ext cx="1679591" cy="2721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301" y="113905"/>
            <a:ext cx="1417352" cy="27210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41199" t="24196" r="41131" b="24375"/>
          <a:stretch/>
        </p:blipFill>
        <p:spPr>
          <a:xfrm rot="20441538">
            <a:off x="6009853" y="3706670"/>
            <a:ext cx="1677239" cy="2744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35878" t="17054" r="36312" b="14732"/>
          <a:stretch/>
        </p:blipFill>
        <p:spPr>
          <a:xfrm rot="220633">
            <a:off x="7735517" y="3473972"/>
            <a:ext cx="1898782" cy="26185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4341" y="2983350"/>
            <a:ext cx="6932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Cursive Looped" panose="02000000000000000000" pitchFamily="2" charset="0"/>
              </a:rPr>
              <a:t>Oh how we’ve grown!! 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nkl Cursive Looped" panose="02000000000000000000" pitchFamily="2" charset="0"/>
            </a:endParaRPr>
          </a:p>
        </p:txBody>
      </p:sp>
      <p:pic>
        <p:nvPicPr>
          <p:cNvPr id="5126" name="Picture 6" descr="Bee Silhouette Clip Art - Bumble Bee Clip Art - Free Transparent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67" b="97333" l="4048" r="9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9499">
            <a:off x="16504" y="39746"/>
            <a:ext cx="1281339" cy="102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Bee Silhouette Clip Art - Bumble Bee Clip Art - Free Transparent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67" b="97333" l="4048" r="9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9499">
            <a:off x="10875052" y="5548889"/>
            <a:ext cx="1281339" cy="102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9630">
            <a:off x="2059342" y="3523197"/>
            <a:ext cx="1298417" cy="27348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35020">
            <a:off x="6533471" y="255367"/>
            <a:ext cx="1914310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1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3" r="12469" b="17524"/>
          <a:stretch/>
        </p:blipFill>
        <p:spPr>
          <a:xfrm rot="20983625">
            <a:off x="821548" y="593618"/>
            <a:ext cx="2268736" cy="3345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19" r="16088" b="24762"/>
          <a:stretch/>
        </p:blipFill>
        <p:spPr>
          <a:xfrm rot="808710">
            <a:off x="2930321" y="1423851"/>
            <a:ext cx="1886424" cy="2259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21717" b="23429"/>
          <a:stretch/>
        </p:blipFill>
        <p:spPr>
          <a:xfrm rot="21057961">
            <a:off x="5654584" y="418134"/>
            <a:ext cx="2410371" cy="3454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8" r="23326" b="26285"/>
          <a:stretch/>
        </p:blipFill>
        <p:spPr>
          <a:xfrm rot="1018226">
            <a:off x="7960841" y="381016"/>
            <a:ext cx="1767149" cy="3030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778">
            <a:off x="2378881" y="4023305"/>
            <a:ext cx="991545" cy="26675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96" y="3872571"/>
            <a:ext cx="705380" cy="27737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14095" r="16892" b="8190"/>
          <a:stretch/>
        </p:blipFill>
        <p:spPr>
          <a:xfrm>
            <a:off x="10321849" y="3241273"/>
            <a:ext cx="1348478" cy="3198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" t="12571" r="12870" b="22285"/>
          <a:stretch/>
        </p:blipFill>
        <p:spPr>
          <a:xfrm rot="20591441">
            <a:off x="8228997" y="3055955"/>
            <a:ext cx="2052377" cy="325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8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5385">
            <a:off x="436608" y="919933"/>
            <a:ext cx="2755537" cy="2066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2658">
            <a:off x="2619646" y="657132"/>
            <a:ext cx="2743200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3166">
            <a:off x="6160624" y="784997"/>
            <a:ext cx="2225731" cy="23365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2" b="27429"/>
          <a:stretch/>
        </p:blipFill>
        <p:spPr>
          <a:xfrm rot="1265174">
            <a:off x="9711246" y="776640"/>
            <a:ext cx="1863259" cy="2090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0" b="22285"/>
          <a:stretch/>
        </p:blipFill>
        <p:spPr>
          <a:xfrm>
            <a:off x="8149121" y="691350"/>
            <a:ext cx="1751264" cy="21955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244">
            <a:off x="4368195" y="4003671"/>
            <a:ext cx="1687830" cy="2250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546">
            <a:off x="6201752" y="3375663"/>
            <a:ext cx="1879418" cy="334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54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4" r="18099" b="39810"/>
          <a:stretch/>
        </p:blipFill>
        <p:spPr>
          <a:xfrm>
            <a:off x="461440" y="587829"/>
            <a:ext cx="2660583" cy="3187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8" r="13676" b="35620"/>
          <a:stretch/>
        </p:blipFill>
        <p:spPr>
          <a:xfrm rot="783466">
            <a:off x="9004548" y="222069"/>
            <a:ext cx="2804274" cy="3644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2" r="22120" b="48449"/>
          <a:stretch/>
        </p:blipFill>
        <p:spPr>
          <a:xfrm>
            <a:off x="6614046" y="1419203"/>
            <a:ext cx="2529954" cy="2717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83" y="3296649"/>
            <a:ext cx="1399751" cy="303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78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063"/>
            <a:ext cx="10515600" cy="1325563"/>
          </a:xfrm>
        </p:spPr>
        <p:txBody>
          <a:bodyPr/>
          <a:lstStyle/>
          <a:p>
            <a:r>
              <a:rPr lang="en-GB" dirty="0" smtClean="0"/>
              <a:t>                   </a:t>
            </a:r>
            <a:r>
              <a:rPr lang="en-GB" dirty="0" smtClean="0">
                <a:hlinkClick r:id="rId2"/>
              </a:rPr>
              <a:t>Video from OLSE </a:t>
            </a:r>
            <a:r>
              <a:rPr lang="en-GB" u="sng" dirty="0" smtClean="0">
                <a:hlinkClick r:id="rId2"/>
              </a:rPr>
              <a:t>Staff</a:t>
            </a:r>
            <a:r>
              <a:rPr lang="en-GB" u="sng" dirty="0" smtClean="0"/>
              <a:t> </a:t>
            </a:r>
            <a:r>
              <a:rPr lang="en-GB" u="sng" dirty="0" smtClean="0">
                <a:solidFill>
                  <a:schemeClr val="accent1">
                    <a:lumMod val="75000"/>
                  </a:schemeClr>
                </a:solidFill>
              </a:rPr>
              <a:t>– Click here </a:t>
            </a:r>
            <a:endParaRPr lang="en-GB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460" y="1825625"/>
            <a:ext cx="5726662" cy="425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40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dirty="0" smtClean="0">
                <a:solidFill>
                  <a:srgbClr val="FFFF00"/>
                </a:solidFill>
                <a:latin typeface="Twinkl Cursive Looped" panose="02000000000000000000" pitchFamily="2" charset="0"/>
              </a:rPr>
              <a:t>Goodbye Year 6 </a:t>
            </a:r>
            <a:endParaRPr lang="en-GB" sz="5400" dirty="0">
              <a:solidFill>
                <a:srgbClr val="FFFF00"/>
              </a:solidFill>
              <a:latin typeface="Twinkl Cursive Looped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76"/>
          <a:stretch/>
        </p:blipFill>
        <p:spPr>
          <a:xfrm>
            <a:off x="838200" y="1410788"/>
            <a:ext cx="10515600" cy="516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8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2" r="3505" b="16018"/>
          <a:stretch/>
        </p:blipFill>
        <p:spPr>
          <a:xfrm>
            <a:off x="542779" y="502244"/>
            <a:ext cx="3972951" cy="2339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4294" y="904053"/>
            <a:ext cx="3214468" cy="24108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23114" y="3212668"/>
            <a:ext cx="3873695" cy="2905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 r="3449" b="4947"/>
          <a:stretch/>
        </p:blipFill>
        <p:spPr>
          <a:xfrm>
            <a:off x="762441" y="3286669"/>
            <a:ext cx="3858064" cy="2543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90" y="253219"/>
            <a:ext cx="2769130" cy="207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93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9" r="5365" b="4921"/>
          <a:stretch/>
        </p:blipFill>
        <p:spPr>
          <a:xfrm>
            <a:off x="1817914" y="483326"/>
            <a:ext cx="8488681" cy="594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" t="5760" r="8828" b="5898"/>
          <a:stretch/>
        </p:blipFill>
        <p:spPr>
          <a:xfrm>
            <a:off x="7412978" y="309489"/>
            <a:ext cx="4188738" cy="3010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9" t="17817" b="26935"/>
          <a:stretch/>
        </p:blipFill>
        <p:spPr>
          <a:xfrm>
            <a:off x="6094826" y="3699803"/>
            <a:ext cx="5845126" cy="2841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" t="2501" b="1"/>
          <a:stretch/>
        </p:blipFill>
        <p:spPr>
          <a:xfrm rot="5400000">
            <a:off x="-136999" y="3406462"/>
            <a:ext cx="3755742" cy="2978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9023" y="732961"/>
            <a:ext cx="3725395" cy="279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5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958" y="2859259"/>
            <a:ext cx="3967093" cy="2975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12930" y="140677"/>
            <a:ext cx="3949504" cy="2962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" t="14376" r="3367" b="16427"/>
          <a:stretch/>
        </p:blipFill>
        <p:spPr>
          <a:xfrm rot="10800000">
            <a:off x="6391034" y="3643533"/>
            <a:ext cx="5094941" cy="2845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" r="4735" b="8905"/>
          <a:stretch/>
        </p:blipFill>
        <p:spPr>
          <a:xfrm>
            <a:off x="4397400" y="612421"/>
            <a:ext cx="2832295" cy="201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87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t="11504" r="427" b="3982"/>
          <a:stretch/>
        </p:blipFill>
        <p:spPr>
          <a:xfrm>
            <a:off x="1153552" y="219070"/>
            <a:ext cx="4895556" cy="3211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2" r="19914" b="2342"/>
          <a:stretch/>
        </p:blipFill>
        <p:spPr>
          <a:xfrm>
            <a:off x="7894256" y="717453"/>
            <a:ext cx="4020175" cy="4768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928" y="4106888"/>
            <a:ext cx="2919043" cy="21892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" t="30376" b="4803"/>
          <a:stretch/>
        </p:blipFill>
        <p:spPr>
          <a:xfrm>
            <a:off x="2664824" y="4206240"/>
            <a:ext cx="4955862" cy="240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0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" t="5510"/>
          <a:stretch/>
        </p:blipFill>
        <p:spPr>
          <a:xfrm rot="5400000">
            <a:off x="-311412" y="2259956"/>
            <a:ext cx="4797325" cy="3456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99">
            <a:off x="8092251" y="606247"/>
            <a:ext cx="3711160" cy="2783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42" y="3608361"/>
            <a:ext cx="4164038" cy="3123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435" y="411639"/>
            <a:ext cx="2094569" cy="279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62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44" y="3938953"/>
            <a:ext cx="3518095" cy="2638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70045" y="712714"/>
            <a:ext cx="3341466" cy="250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03" y="3384157"/>
            <a:ext cx="4389121" cy="3291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" y="126608"/>
            <a:ext cx="3893233" cy="2919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788" y="295031"/>
            <a:ext cx="2124221" cy="283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7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10426</TotalTime>
  <Words>136</Words>
  <Application>Microsoft Office PowerPoint</Application>
  <PresentationFormat>Widescreen</PresentationFormat>
  <Paragraphs>24</Paragraphs>
  <Slides>40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Twinkl Cursive Looped</vt:lpstr>
      <vt:lpstr>Office Theme</vt:lpstr>
      <vt:lpstr>Year 6 – Class of 2020 </vt:lpstr>
      <vt:lpstr>Year 6 Leavers’ Video – Click Here</vt:lpstr>
      <vt:lpstr>Where it all started…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Oh what fun we have had…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World Book day through the years </vt:lpstr>
      <vt:lpstr>PowerPoint Presentation</vt:lpstr>
      <vt:lpstr>PowerPoint Presentation</vt:lpstr>
      <vt:lpstr>PowerPoint Presentation</vt:lpstr>
      <vt:lpstr>PowerPoint Presentation</vt:lpstr>
      <vt:lpstr>Chess Tournament 2019</vt:lpstr>
      <vt:lpstr>PowerPoint Presentation</vt:lpstr>
      <vt:lpstr>First Holy Communion </vt:lpstr>
      <vt:lpstr>Year 3 – May 2017</vt:lpstr>
      <vt:lpstr>Year 3 – May 2017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Video from OLSE Staff – Click here </vt:lpstr>
      <vt:lpstr>Goodbye Year 6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Teacher</dc:creator>
  <cp:lastModifiedBy>Teacher</cp:lastModifiedBy>
  <cp:revision>46</cp:revision>
  <dcterms:created xsi:type="dcterms:W3CDTF">2020-06-19T13:41:53Z</dcterms:created>
  <dcterms:modified xsi:type="dcterms:W3CDTF">2020-07-17T14:02:21Z</dcterms:modified>
</cp:coreProperties>
</file>