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91AE-5666-45AE-A4A6-C613A8631D05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4738-2194-4B6D-87DD-B558657FB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540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91AE-5666-45AE-A4A6-C613A8631D05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4738-2194-4B6D-87DD-B558657FB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51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91AE-5666-45AE-A4A6-C613A8631D05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4738-2194-4B6D-87DD-B558657FB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878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91AE-5666-45AE-A4A6-C613A8631D05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4738-2194-4B6D-87DD-B558657FB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405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91AE-5666-45AE-A4A6-C613A8631D05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4738-2194-4B6D-87DD-B558657FB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778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91AE-5666-45AE-A4A6-C613A8631D05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4738-2194-4B6D-87DD-B558657FB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01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91AE-5666-45AE-A4A6-C613A8631D05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4738-2194-4B6D-87DD-B558657FB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753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91AE-5666-45AE-A4A6-C613A8631D05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4738-2194-4B6D-87DD-B558657FB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586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91AE-5666-45AE-A4A6-C613A8631D05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4738-2194-4B6D-87DD-B558657FB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81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91AE-5666-45AE-A4A6-C613A8631D05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4738-2194-4B6D-87DD-B558657FB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40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91AE-5666-45AE-A4A6-C613A8631D05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4738-2194-4B6D-87DD-B558657FB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7851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191AE-5666-45AE-A4A6-C613A8631D05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04738-2194-4B6D-87DD-B558657FB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408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wmf"/><Relationship Id="rId7" Type="http://schemas.openxmlformats.org/officeDocument/2006/relationships/image" Target="../media/image5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jpeg"/><Relationship Id="rId4" Type="http://schemas.openxmlformats.org/officeDocument/2006/relationships/hyperlink" Target="http://www.google.co.uk/imgres?q=palm+tree&amp;hl=en&amp;sa=X&amp;gbv=2&amp;biw=1280&amp;bih=842&amp;tbm=isch&amp;prmd=imvns&amp;tbnid=p3rRf7IJFN3R0M:&amp;imgrefurl=http://www.free-extras.com/search/1/palm+tree.htm&amp;docid=UXliogTzEBsmMM&amp;imgurl=http://images.pictureshunt.com/pics/p/palm_tree-11937.jpg&amp;w=656&amp;h=720&amp;ei=d1zLTvHHCsXA8QOJzaT2Dw&amp;zoom=1&amp;iact=rc&amp;dur=125&amp;sig=100102462432350794888&amp;page=1&amp;tbnh=142&amp;tbnw=129&amp;start=0&amp;ndsp=30&amp;ved=1t:429,r:5,s:0&amp;tx=81&amp;ty=8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3483" y="236788"/>
            <a:ext cx="6120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u="sng" dirty="0" smtClean="0"/>
              <a:t>Creating a Treasure Map</a:t>
            </a:r>
            <a:endParaRPr lang="en-GB" sz="24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395535" y="1960225"/>
            <a:ext cx="457704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Your map must have:</a:t>
            </a:r>
          </a:p>
          <a:p>
            <a:r>
              <a:rPr lang="en-GB" dirty="0" smtClean="0"/>
              <a:t> 3 Palm trees</a:t>
            </a:r>
          </a:p>
          <a:p>
            <a:r>
              <a:rPr lang="en-GB" dirty="0" smtClean="0"/>
              <a:t>2 sharks</a:t>
            </a:r>
          </a:p>
          <a:p>
            <a:r>
              <a:rPr lang="en-GB" dirty="0" smtClean="0"/>
              <a:t>A pirate ship</a:t>
            </a:r>
          </a:p>
          <a:p>
            <a:r>
              <a:rPr lang="en-GB" dirty="0" smtClean="0"/>
              <a:t>A Pirate</a:t>
            </a:r>
          </a:p>
          <a:p>
            <a:r>
              <a:rPr lang="en-GB" dirty="0" smtClean="0"/>
              <a:t>A treasure chest</a:t>
            </a:r>
          </a:p>
          <a:p>
            <a:r>
              <a:rPr lang="en-GB" dirty="0" smtClean="0"/>
              <a:t>X marks the spot (location of some treasure?)</a:t>
            </a:r>
          </a:p>
          <a:p>
            <a:r>
              <a:rPr lang="en-GB" dirty="0" smtClean="0"/>
              <a:t>A lighthouse</a:t>
            </a:r>
          </a:p>
          <a:p>
            <a:endParaRPr lang="en-GB" dirty="0" smtClean="0"/>
          </a:p>
          <a:p>
            <a:r>
              <a:rPr lang="en-GB" dirty="0" smtClean="0"/>
              <a:t>It is up to you where they are but remember to mark on their coordinates!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995936" y="837713"/>
            <a:ext cx="49873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Draw  the objects on your map, mark the coordinate with a cross and label it </a:t>
            </a:r>
            <a:r>
              <a:rPr lang="en-GB" dirty="0" err="1" smtClean="0"/>
              <a:t>e.g</a:t>
            </a:r>
            <a:r>
              <a:rPr lang="en-GB" dirty="0" smtClean="0"/>
              <a:t> </a:t>
            </a:r>
            <a:r>
              <a:rPr lang="en-GB" dirty="0" smtClean="0"/>
              <a:t>(2,0)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1026" name="Picture 2" descr="C:\Users\Sophie\AppData\Local\Microsoft\Windows\Temporary Internet Files\Content.IE5\GNTTNUR1\MC90015457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98729">
            <a:off x="491560" y="101217"/>
            <a:ext cx="1840872" cy="1756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ophie\AppData\Local\Microsoft\Windows\Temporary Internet Files\Content.IE5\T9Z57U96\MC90033594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229" y="3912063"/>
            <a:ext cx="2191178" cy="1872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://t1.gstatic.com/images?q=tbn:ANd9GcT5MibwRujcqOLJAlj53fzuyEGStTHutBBLP8eppxcdoUVrefy4MhG593NCCw:images.pictureshunt.com/pics/p/palm_tree-11937.jpg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059" y="1777146"/>
            <a:ext cx="858691" cy="1075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C:\Documents and Settings\pgce3\Local Settings\Temporary Internet Files\Content.IE5\VRF395A7\MC900330414[1].wmf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448218"/>
            <a:ext cx="996287" cy="10816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C:\Documents and Settings\pgce3\Local Settings\Temporary Internet Files\Content.IE5\UHTLHRQH\MC900295588[1].wmf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628" y="2548884"/>
            <a:ext cx="1314271" cy="104847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90345" y="5517232"/>
            <a:ext cx="5904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Add at least 3 more items of your choice and mark on their coordinates.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When your map is complete, colour it in.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711425" y="1498561"/>
            <a:ext cx="281270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Message in a bottle ( </a:t>
            </a:r>
            <a:r>
              <a:rPr lang="en-GB" dirty="0" smtClean="0"/>
              <a:t>10,8</a:t>
            </a:r>
            <a:r>
              <a:rPr lang="en-GB" dirty="0" smtClean="0"/>
              <a:t>)</a:t>
            </a:r>
          </a:p>
          <a:p>
            <a:r>
              <a:rPr lang="en-GB" dirty="0" smtClean="0"/>
              <a:t>A sea monster ( - </a:t>
            </a:r>
            <a:r>
              <a:rPr lang="en-GB" dirty="0"/>
              <a:t>9</a:t>
            </a:r>
            <a:r>
              <a:rPr lang="en-GB" dirty="0" smtClean="0"/>
              <a:t>, </a:t>
            </a:r>
            <a:r>
              <a:rPr lang="en-GB" dirty="0" smtClean="0"/>
              <a:t>- </a:t>
            </a:r>
            <a:r>
              <a:rPr lang="en-GB" dirty="0" smtClean="0"/>
              <a:t>12)</a:t>
            </a:r>
            <a:endParaRPr lang="en-GB" dirty="0" smtClean="0"/>
          </a:p>
          <a:p>
            <a:r>
              <a:rPr lang="en-GB" dirty="0" smtClean="0"/>
              <a:t>Telescope ( 4,3)</a:t>
            </a:r>
          </a:p>
          <a:p>
            <a:r>
              <a:rPr lang="en-GB" dirty="0" smtClean="0"/>
              <a:t>Parrot </a:t>
            </a:r>
            <a:r>
              <a:rPr lang="en-GB" dirty="0" smtClean="0"/>
              <a:t>(9</a:t>
            </a:r>
            <a:r>
              <a:rPr lang="en-GB" dirty="0" smtClean="0"/>
              <a:t>, 7)</a:t>
            </a:r>
          </a:p>
          <a:p>
            <a:r>
              <a:rPr lang="en-GB" dirty="0" smtClean="0"/>
              <a:t>Whirlpool (10,-9)</a:t>
            </a:r>
          </a:p>
          <a:p>
            <a:r>
              <a:rPr lang="en-GB" dirty="0" smtClean="0"/>
              <a:t>Spade  ( -1,-2)</a:t>
            </a:r>
          </a:p>
          <a:p>
            <a:r>
              <a:rPr lang="en-GB" dirty="0" smtClean="0"/>
              <a:t>Anchor ( -</a:t>
            </a:r>
            <a:r>
              <a:rPr lang="en-GB" dirty="0" smtClean="0"/>
              <a:t>13,0</a:t>
            </a:r>
            <a:r>
              <a:rPr lang="en-GB" dirty="0" smtClean="0"/>
              <a:t>)</a:t>
            </a:r>
          </a:p>
        </p:txBody>
      </p:sp>
      <p:cxnSp>
        <p:nvCxnSpPr>
          <p:cNvPr id="10" name="Curved Connector 9"/>
          <p:cNvCxnSpPr/>
          <p:nvPr/>
        </p:nvCxnSpPr>
        <p:spPr>
          <a:xfrm>
            <a:off x="2489173" y="1434231"/>
            <a:ext cx="4315075" cy="3413936"/>
          </a:xfrm>
          <a:prstGeom prst="curvedConnector3">
            <a:avLst>
              <a:gd name="adj1" fmla="val 61880"/>
            </a:avLst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31" name="Picture 7" descr="https://encrypted-tbn0.gstatic.com/images?q=tbn:ANd9GcTkXp-7QrMqQqpjccjdpnsQGMdEDEHETce7e88Jbe3EsEfqt8r8kA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939641">
            <a:off x="7662123" y="3230231"/>
            <a:ext cx="764610" cy="906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AutoShape 9" descr="http://images.clipartpanda.com/line-clipart-xTg7p58TA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AutoShape 11" descr="http://images.clipartpanda.com/line-clipart-xTg7p58TA.sv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90345" y="5517232"/>
            <a:ext cx="5839426" cy="1200329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93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141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Sophie</dc:creator>
  <cp:lastModifiedBy>Teacher</cp:lastModifiedBy>
  <cp:revision>7</cp:revision>
  <cp:lastPrinted>2020-05-27T12:04:49Z</cp:lastPrinted>
  <dcterms:created xsi:type="dcterms:W3CDTF">2014-11-25T10:36:25Z</dcterms:created>
  <dcterms:modified xsi:type="dcterms:W3CDTF">2020-05-27T14:51:20Z</dcterms:modified>
</cp:coreProperties>
</file>