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2" r:id="rId4"/>
    <p:sldId id="263" r:id="rId5"/>
    <p:sldId id="259" r:id="rId6"/>
    <p:sldId id="256" r:id="rId7"/>
    <p:sldId id="257" r:id="rId8"/>
    <p:sldId id="258" r:id="rId9"/>
    <p:sldId id="261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3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0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2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5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4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5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2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0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9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0EB8-8532-4B3E-A98A-BCEC34D7BAD0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6BF1-D585-407B-AEB0-0A74C7D3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0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06984">
            <a:off x="1175825" y="26018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latin typeface="Twinkl Cursive Looped" panose="02000000000000000000" pitchFamily="2" charset="0"/>
              </a:rPr>
              <a:t>Year 6 Week 6 – Home Learning </a:t>
            </a:r>
            <a:endParaRPr lang="en-GB" sz="6000" dirty="0">
              <a:latin typeface="Twinkl Cursive Looped" panose="02000000000000000000" pitchFamily="2" charset="0"/>
            </a:endParaRPr>
          </a:p>
        </p:txBody>
      </p:sp>
      <p:pic>
        <p:nvPicPr>
          <p:cNvPr id="3074" name="Picture 2" descr="All Schools In Birkenhead, Merseyside|Schools Ins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2" y="451059"/>
            <a:ext cx="4528966" cy="18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6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Challenge 3 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Twinkl Cursive Looped" panose="02000000000000000000" pitchFamily="2" charset="0"/>
              </a:rPr>
              <a:t>Design and create your own Maths board game to play with a member of your household. Use the example on the following side as a template</a:t>
            </a:r>
            <a:r>
              <a:rPr lang="en-GB" dirty="0" smtClean="0">
                <a:latin typeface="Twinkl Cursive Looped" panose="02000000000000000000" pitchFamily="2" charset="0"/>
              </a:rPr>
              <a:t>.  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3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35" t="21846" r="36305" b="12616"/>
          <a:stretch/>
        </p:blipFill>
        <p:spPr>
          <a:xfrm>
            <a:off x="3010486" y="0"/>
            <a:ext cx="5992837" cy="67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Challenge 1 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>
                <a:latin typeface="Twinkl Cursive Looped" panose="02000000000000000000" pitchFamily="2" charset="0"/>
              </a:rPr>
              <a:t>Before you left school in March we sent you home with 6 CPG books to complete. We are sure you have lots to still complete in those books so make sure you are completing work in them to keep your brains working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59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Morse Code 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Morse code is a way to send messages without using words. During World War 2 </a:t>
            </a:r>
            <a:r>
              <a:rPr lang="en-GB" dirty="0">
                <a:latin typeface="Twinkl Cursive Looped" panose="02000000000000000000" pitchFamily="2" charset="0"/>
              </a:rPr>
              <a:t>M</a:t>
            </a:r>
            <a:r>
              <a:rPr lang="en-GB" dirty="0" smtClean="0">
                <a:latin typeface="Twinkl Cursive Looped" panose="02000000000000000000" pitchFamily="2" charset="0"/>
              </a:rPr>
              <a:t>orse code was used to communicate with naval bases and warships as radio frequency was poor. </a:t>
            </a:r>
          </a:p>
          <a:p>
            <a:endParaRPr lang="en-GB" dirty="0"/>
          </a:p>
        </p:txBody>
      </p:sp>
      <p:pic>
        <p:nvPicPr>
          <p:cNvPr id="2050" name="Picture 2" descr="war and social upheaval: World War II -- electronic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5" y="3246903"/>
            <a:ext cx="4458628" cy="3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1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Challenge 2 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Twinkl Cursive Looped" panose="02000000000000000000" pitchFamily="2" charset="0"/>
              </a:rPr>
              <a:t>Using the Morse code alphabet provided can you translate the messages on the following slides. Maybe you could time yourself to see how long it takes you - if you are feeling brave! </a:t>
            </a:r>
            <a:endParaRPr lang="en-GB" sz="44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5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63" t="15268" r="17337" b="11160"/>
          <a:stretch/>
        </p:blipFill>
        <p:spPr>
          <a:xfrm>
            <a:off x="1079590" y="313509"/>
            <a:ext cx="9984649" cy="61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119" t="19376" r="22358" b="11696"/>
          <a:stretch/>
        </p:blipFill>
        <p:spPr>
          <a:xfrm>
            <a:off x="1789611" y="391886"/>
            <a:ext cx="8882743" cy="60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119" t="25625" r="23361" b="19554"/>
          <a:stretch/>
        </p:blipFill>
        <p:spPr>
          <a:xfrm>
            <a:off x="940525" y="600891"/>
            <a:ext cx="10633165" cy="59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2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16" t="14554" r="23462" b="23839"/>
          <a:stretch/>
        </p:blipFill>
        <p:spPr>
          <a:xfrm>
            <a:off x="1240970" y="496388"/>
            <a:ext cx="9836333" cy="60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Twinkl Cursive Looped" panose="02000000000000000000" pitchFamily="2" charset="0"/>
              </a:rPr>
              <a:t>VE Day Board Game </a:t>
            </a:r>
            <a:endParaRPr lang="en-GB" sz="4800"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 Cursive Looped" panose="02000000000000000000" pitchFamily="2" charset="0"/>
              </a:rPr>
              <a:t>During the Second World War, board games were a popular form of entertainment. Games like draughts, chess and dominoes all helped to keep people’s spirits up. </a:t>
            </a:r>
          </a:p>
          <a:p>
            <a:endParaRPr lang="en-GB" dirty="0"/>
          </a:p>
        </p:txBody>
      </p:sp>
      <p:pic>
        <p:nvPicPr>
          <p:cNvPr id="1026" name="Picture 2" descr="TRIXES Union Jack Flag Large Great Britain Flag 5ft x 3ft British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64" y="3541423"/>
            <a:ext cx="3952435" cy="25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5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189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Twinkl Cursive Looped</vt:lpstr>
      <vt:lpstr>Office Theme</vt:lpstr>
      <vt:lpstr>Year 6 Week 6 – Home Learning </vt:lpstr>
      <vt:lpstr>Challenge 1 </vt:lpstr>
      <vt:lpstr>Morse Code </vt:lpstr>
      <vt:lpstr>Challenge 2 </vt:lpstr>
      <vt:lpstr>PowerPoint Presentation</vt:lpstr>
      <vt:lpstr>PowerPoint Presentation</vt:lpstr>
      <vt:lpstr>PowerPoint Presentation</vt:lpstr>
      <vt:lpstr>PowerPoint Presentation</vt:lpstr>
      <vt:lpstr>VE Day Board Game </vt:lpstr>
      <vt:lpstr>Challenge 3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6</cp:revision>
  <dcterms:created xsi:type="dcterms:W3CDTF">2020-05-08T10:42:09Z</dcterms:created>
  <dcterms:modified xsi:type="dcterms:W3CDTF">2020-05-08T12:46:02Z</dcterms:modified>
</cp:coreProperties>
</file>