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3" r:id="rId5"/>
    <p:sldId id="267"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26213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04210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69405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12711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69473F-9779-4E4A-AA1A-4CF08FEF6A1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38492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69473F-9779-4E4A-AA1A-4CF08FEF6A1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360869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69473F-9779-4E4A-AA1A-4CF08FEF6A12}"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321639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69473F-9779-4E4A-AA1A-4CF08FEF6A12}"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26061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473F-9779-4E4A-AA1A-4CF08FEF6A12}"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98033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69473F-9779-4E4A-AA1A-4CF08FEF6A1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31239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69473F-9779-4E4A-AA1A-4CF08FEF6A1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47875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9473F-9779-4E4A-AA1A-4CF08FEF6A12}"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559F9-035A-40EF-B6DF-D22D1C853DAA}" type="slidenum">
              <a:rPr lang="en-GB" smtClean="0"/>
              <a:t>‹#›</a:t>
            </a:fld>
            <a:endParaRPr lang="en-GB"/>
          </a:p>
        </p:txBody>
      </p:sp>
    </p:spTree>
    <p:extLst>
      <p:ext uri="{BB962C8B-B14F-4D97-AF65-F5344CB8AC3E}">
        <p14:creationId xmlns:p14="http://schemas.microsoft.com/office/powerpoint/2010/main" val="155367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hyperlink" Target="http://lindseyhambleton.co.uk/"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2-Point Star 3"/>
          <p:cNvSpPr/>
          <p:nvPr/>
        </p:nvSpPr>
        <p:spPr>
          <a:xfrm>
            <a:off x="112542" y="196948"/>
            <a:ext cx="2912012" cy="2855741"/>
          </a:xfrm>
          <a:prstGeom prst="star1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n w="22225">
                  <a:solidFill>
                    <a:schemeClr val="accent2"/>
                  </a:solidFill>
                  <a:prstDash val="solid"/>
                </a:ln>
                <a:solidFill>
                  <a:schemeClr val="accent2">
                    <a:lumMod val="40000"/>
                    <a:lumOff val="60000"/>
                  </a:schemeClr>
                </a:solidFill>
              </a:rPr>
              <a:t>The Happy News</a:t>
            </a:r>
            <a:endParaRPr lang="en-GB" sz="4000" b="1" dirty="0">
              <a:ln w="22225">
                <a:solidFill>
                  <a:schemeClr val="accent2"/>
                </a:solidFill>
                <a:prstDash val="solid"/>
              </a:ln>
              <a:solidFill>
                <a:schemeClr val="accent2">
                  <a:lumMod val="40000"/>
                  <a:lumOff val="60000"/>
                </a:schemeClr>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45" b="52194" l="7500" r="90870">
                        <a14:foregroundMark x1="65761" y1="9584" x2="66848" y2="3926"/>
                        <a14:foregroundMark x1="79783" y1="9238" x2="80109" y2="2945"/>
                        <a14:foregroundMark x1="78370" y1="19688" x2="86196" y2="20439"/>
                        <a14:foregroundMark x1="87283" y1="21016" x2="90870" y2="20266"/>
                        <a14:foregroundMark x1="17174" y1="35046" x2="7500" y2="32968"/>
                        <a14:backgroundMark x1="16087" y1="33372" x2="10761" y2="27656"/>
                        <a14:backgroundMark x1="14674" y1="30139" x2="13587" y2="27252"/>
                        <a14:backgroundMark x1="18587" y1="31813" x2="8587" y2="31813"/>
                        <a14:backgroundMark x1="11848" y1="33141" x2="8261" y2="30716"/>
                        <a14:backgroundMark x1="17935" y1="32390" x2="15000" y2="33545"/>
                      </a14:backgroundRemoval>
                    </a14:imgEffect>
                  </a14:imgLayer>
                </a14:imgProps>
              </a:ext>
              <a:ext uri="{28A0092B-C50C-407E-A947-70E740481C1C}">
                <a14:useLocalDpi xmlns:a14="http://schemas.microsoft.com/office/drawing/2010/main" val="0"/>
              </a:ext>
            </a:extLst>
          </a:blip>
          <a:srcRect b="41949"/>
          <a:stretch/>
        </p:blipFill>
        <p:spPr>
          <a:xfrm>
            <a:off x="6634953" y="2172902"/>
            <a:ext cx="2176413" cy="237855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42332"/>
          <a:stretch/>
        </p:blipFill>
        <p:spPr>
          <a:xfrm>
            <a:off x="4091643" y="2440745"/>
            <a:ext cx="1544962" cy="1842869"/>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2581" b="94194" l="1235" r="93519">
                        <a14:foregroundMark x1="17901" y1="25161" x2="10494" y2="16774"/>
                        <a14:foregroundMark x1="13889" y1="12258" x2="1543" y2="18065"/>
                        <a14:foregroundMark x1="1852" y1="20000" x2="6173" y2="23871"/>
                        <a14:foregroundMark x1="5556" y1="23871" x2="5556" y2="82581"/>
                        <a14:foregroundMark x1="5556" y1="82581" x2="11111" y2="87097"/>
                        <a14:foregroundMark x1="86420" y1="84516" x2="54938" y2="92903"/>
                        <a14:foregroundMark x1="56173" y1="92258" x2="33333" y2="92903"/>
                        <a14:foregroundMark x1="34877" y1="90968" x2="10185" y2="87097"/>
                        <a14:foregroundMark x1="14198" y1="88387" x2="14198" y2="89032"/>
                        <a14:foregroundMark x1="16049" y1="90968" x2="16049" y2="90968"/>
                        <a14:foregroundMark x1="19753" y1="90968" x2="19753" y2="90968"/>
                        <a14:foregroundMark x1="21605" y1="92258" x2="21605" y2="92258"/>
                        <a14:foregroundMark x1="38580" y1="94194" x2="38580" y2="94194"/>
                        <a14:foregroundMark x1="34877" y1="94194" x2="34877" y2="94194"/>
                        <a14:foregroundMark x1="31173" y1="90323" x2="31173" y2="90323"/>
                        <a14:foregroundMark x1="27160" y1="90323" x2="27160" y2="90323"/>
                        <a14:foregroundMark x1="52469" y1="92903" x2="52469" y2="92903"/>
                        <a14:foregroundMark x1="50309" y1="92903" x2="50309" y2="92903"/>
                        <a14:foregroundMark x1="41667" y1="92258" x2="41667" y2="92258"/>
                        <a14:foregroundMark x1="65741" y1="90968" x2="65741" y2="90968"/>
                        <a14:foregroundMark x1="63580" y1="90968" x2="63580" y2="90968"/>
                        <a14:foregroundMark x1="60802" y1="92258" x2="60802" y2="92258"/>
                        <a14:foregroundMark x1="59568" y1="92258" x2="59568" y2="92258"/>
                        <a14:foregroundMark x1="55247" y1="92903" x2="55247" y2="92903"/>
                        <a14:foregroundMark x1="57099" y1="92258" x2="57099" y2="92258"/>
                        <a14:foregroundMark x1="69136" y1="92258" x2="69136" y2="92258"/>
                        <a14:foregroundMark x1="70679" y1="92258" x2="70679" y2="92258"/>
                        <a14:foregroundMark x1="71605" y1="90968" x2="71605" y2="90968"/>
                        <a14:foregroundMark x1="73457" y1="90968" x2="74074" y2="90968"/>
                        <a14:foregroundMark x1="77160" y1="90323" x2="77160" y2="90323"/>
                        <a14:foregroundMark x1="75309" y1="90323" x2="75309" y2="90323"/>
                        <a14:foregroundMark x1="78704" y1="90323" x2="78704" y2="90323"/>
                        <a14:foregroundMark x1="82099" y1="88387" x2="82099" y2="88387"/>
                        <a14:foregroundMark x1="83951" y1="89032" x2="93519" y2="83871"/>
                        <a14:foregroundMark x1="86728" y1="87097" x2="86728" y2="87097"/>
                        <a14:foregroundMark x1="90432" y1="87097" x2="90432" y2="87097"/>
                        <a14:foregroundMark x1="91667" y1="87097" x2="91667" y2="87097"/>
                        <a14:foregroundMark x1="14198" y1="12258" x2="28086" y2="14194"/>
                        <a14:foregroundMark x1="28086" y1="14194" x2="27469" y2="2581"/>
                        <a14:foregroundMark x1="28395" y1="6452" x2="40741" y2="7097"/>
                        <a14:foregroundMark x1="40741" y1="7097" x2="41049" y2="12903"/>
                        <a14:foregroundMark x1="41049" y1="16774" x2="58642" y2="14839"/>
                        <a14:foregroundMark x1="58642" y1="14839" x2="73457" y2="12903"/>
                        <a14:foregroundMark x1="52160" y1="24516" x2="52160" y2="24516"/>
                        <a14:foregroundMark x1="51543" y1="22581" x2="51543" y2="22581"/>
                        <a14:foregroundMark x1="45679" y1="17419" x2="48148" y2="17419"/>
                        <a14:backgroundMark x1="47531" y1="90968" x2="47531" y2="90968"/>
                        <a14:backgroundMark x1="55247" y1="92903" x2="55247" y2="92903"/>
                        <a14:backgroundMark x1="72531" y1="12258" x2="72531" y2="12258"/>
                        <a14:backgroundMark x1="69753" y1="12258" x2="69753" y2="12258"/>
                        <a14:backgroundMark x1="67593" y1="12258" x2="67593" y2="12258"/>
                        <a14:backgroundMark x1="66667" y1="12258" x2="66667" y2="12258"/>
                        <a14:backgroundMark x1="65432" y1="12258" x2="63889" y2="12903"/>
                        <a14:backgroundMark x1="62963" y1="14194" x2="62037" y2="14194"/>
                        <a14:backgroundMark x1="60802" y1="14194" x2="60802" y2="14194"/>
                        <a14:backgroundMark x1="59568" y1="14839" x2="59568" y2="14839"/>
                        <a14:backgroundMark x1="55864" y1="14839" x2="55864" y2="14839"/>
                        <a14:backgroundMark x1="54321" y1="14839" x2="54321" y2="14839"/>
                        <a14:backgroundMark x1="73765" y1="12903" x2="64506" y2="14839"/>
                        <a14:backgroundMark x1="64198" y1="15484" x2="50617" y2="15484"/>
                        <a14:backgroundMark x1="51852" y1="16129" x2="44753" y2="15484"/>
                        <a14:backgroundMark x1="16049" y1="91613" x2="16049" y2="91613"/>
                        <a14:backgroundMark x1="21605" y1="92258" x2="21605" y2="92258"/>
                        <a14:backgroundMark x1="19444" y1="91613" x2="19444" y2="91613"/>
                        <a14:backgroundMark x1="35185" y1="94839" x2="35185" y2="94839"/>
                        <a14:backgroundMark x1="38580" y1="94839" x2="38580" y2="94839"/>
                        <a14:backgroundMark x1="91667" y1="87097" x2="91667" y2="87097"/>
                        <a14:backgroundMark x1="63889" y1="12903" x2="63889" y2="12903"/>
                        <a14:backgroundMark x1="62037" y1="14839" x2="62037" y2="14839"/>
                        <a14:backgroundMark x1="62654" y1="14194" x2="64506" y2="14194"/>
                        <a14:backgroundMark x1="66358" y1="12903" x2="66358" y2="12903"/>
                        <a14:backgroundMark x1="68827" y1="12258" x2="68827" y2="12258"/>
                        <a14:backgroundMark x1="57407" y1="15484" x2="57407" y2="15484"/>
                        <a14:backgroundMark x1="58951" y1="14194" x2="58951" y2="14194"/>
                        <a14:backgroundMark x1="58025" y1="13548" x2="58025" y2="13548"/>
                        <a14:backgroundMark x1="62037" y1="12903" x2="62037" y2="12903"/>
                        <a14:backgroundMark x1="64815" y1="12258" x2="64815" y2="12258"/>
                        <a14:backgroundMark x1="69753" y1="12258" x2="69753" y2="12258"/>
                      </a14:backgroundRemoval>
                    </a14:imgEffect>
                  </a14:imgLayer>
                </a14:imgProps>
              </a:ext>
              <a:ext uri="{28A0092B-C50C-407E-A947-70E740481C1C}">
                <a14:useLocalDpi xmlns:a14="http://schemas.microsoft.com/office/drawing/2010/main" val="0"/>
              </a:ext>
            </a:extLst>
          </a:blip>
          <a:stretch>
            <a:fillRect/>
          </a:stretch>
        </p:blipFill>
        <p:spPr>
          <a:xfrm>
            <a:off x="3812346" y="3882685"/>
            <a:ext cx="4999020" cy="2391506"/>
          </a:xfrm>
          <a:prstGeom prst="rect">
            <a:avLst/>
          </a:prstGeom>
        </p:spPr>
      </p:pic>
      <p:sp>
        <p:nvSpPr>
          <p:cNvPr id="8" name="TextBox 7"/>
          <p:cNvSpPr txBox="1"/>
          <p:nvPr/>
        </p:nvSpPr>
        <p:spPr>
          <a:xfrm>
            <a:off x="4951828" y="1932913"/>
            <a:ext cx="2700997" cy="1015663"/>
          </a:xfrm>
          <a:prstGeom prst="rect">
            <a:avLst/>
          </a:prstGeom>
          <a:noFill/>
        </p:spPr>
        <p:txBody>
          <a:bodyPr wrap="square" rtlCol="0">
            <a:spAutoFit/>
          </a:bodyPr>
          <a:lstStyle/>
          <a:p>
            <a:r>
              <a:rPr lang="en-GB" sz="6000" b="1" dirty="0" smtClean="0">
                <a:solidFill>
                  <a:srgbClr val="00B0F0"/>
                </a:solidFill>
              </a:rPr>
              <a:t>Week </a:t>
            </a:r>
            <a:r>
              <a:rPr lang="en-GB" sz="6000" b="1" dirty="0" smtClean="0">
                <a:solidFill>
                  <a:srgbClr val="00B0F0"/>
                </a:solidFill>
              </a:rPr>
              <a:t>4</a:t>
            </a:r>
            <a:endParaRPr lang="en-GB" sz="6000" b="1" dirty="0">
              <a:solidFill>
                <a:srgbClr val="00B0F0"/>
              </a:solidFill>
            </a:endParaRPr>
          </a:p>
        </p:txBody>
      </p:sp>
    </p:spTree>
    <p:extLst>
      <p:ext uri="{BB962C8B-B14F-4D97-AF65-F5344CB8AC3E}">
        <p14:creationId xmlns:p14="http://schemas.microsoft.com/office/powerpoint/2010/main" val="25671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41" t="34685" r="14219" b="42580"/>
          <a:stretch/>
        </p:blipFill>
        <p:spPr>
          <a:xfrm>
            <a:off x="2312124" y="2599508"/>
            <a:ext cx="7770389" cy="1240973"/>
          </a:xfrm>
          <a:prstGeom prst="rect">
            <a:avLst/>
          </a:prstGeom>
        </p:spPr>
      </p:pic>
    </p:spTree>
    <p:extLst>
      <p:ext uri="{BB962C8B-B14F-4D97-AF65-F5344CB8AC3E}">
        <p14:creationId xmlns:p14="http://schemas.microsoft.com/office/powerpoint/2010/main" val="28094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solidFill>
                  <a:schemeClr val="bg1"/>
                </a:solidFill>
              </a:rPr>
              <a:t>Another week in lockdown is over! </a:t>
            </a:r>
            <a:endParaRPr lang="en-GB" sz="4800" b="1" dirty="0">
              <a:solidFill>
                <a:schemeClr val="bg1"/>
              </a:solidFill>
            </a:endParaRPr>
          </a:p>
        </p:txBody>
      </p:sp>
      <p:sp>
        <p:nvSpPr>
          <p:cNvPr id="11" name="TextBox 10"/>
          <p:cNvSpPr txBox="1"/>
          <p:nvPr/>
        </p:nvSpPr>
        <p:spPr>
          <a:xfrm>
            <a:off x="1040674" y="1429431"/>
            <a:ext cx="10110652" cy="4093428"/>
          </a:xfrm>
          <a:prstGeom prst="rect">
            <a:avLst/>
          </a:prstGeom>
          <a:noFill/>
        </p:spPr>
        <p:txBody>
          <a:bodyPr wrap="square" rtlCol="0">
            <a:spAutoFit/>
          </a:bodyPr>
          <a:lstStyle/>
          <a:p>
            <a:pPr algn="ctr"/>
            <a:r>
              <a:rPr lang="en-GB" sz="4000" dirty="0" smtClean="0">
                <a:solidFill>
                  <a:schemeClr val="bg1"/>
                </a:solidFill>
              </a:rPr>
              <a:t>Challenge 1</a:t>
            </a:r>
          </a:p>
          <a:p>
            <a:r>
              <a:rPr lang="en-GB" sz="2800" dirty="0" smtClean="0">
                <a:solidFill>
                  <a:schemeClr val="bg1"/>
                </a:solidFill>
              </a:rPr>
              <a:t>Your first activity this week is to start a scrapbook of what you have been up to during lockdown. You could include pictures of things you have made, what you have been up to, you could write a short diary entry of what you have done each day and you could even include some newspaper cuttings from recent articles. We thought</a:t>
            </a:r>
          </a:p>
          <a:p>
            <a:r>
              <a:rPr lang="en-GB" sz="2800" dirty="0" smtClean="0">
                <a:solidFill>
                  <a:schemeClr val="bg1"/>
                </a:solidFill>
              </a:rPr>
              <a:t>this would be a keepsake for you to look back on in years to come</a:t>
            </a:r>
            <a:r>
              <a:rPr lang="en-GB" sz="4400" dirty="0" smtClean="0">
                <a:solidFill>
                  <a:schemeClr val="bg1"/>
                </a:solidFill>
              </a:rPr>
              <a:t>. </a:t>
            </a:r>
            <a:r>
              <a:rPr lang="en-GB" sz="2800" dirty="0" smtClean="0">
                <a:solidFill>
                  <a:schemeClr val="bg1"/>
                </a:solidFill>
              </a:rPr>
              <a:t>It may even give you some laughs! </a:t>
            </a:r>
            <a:endParaRPr lang="en-GB" sz="2800" dirty="0">
              <a:solidFill>
                <a:schemeClr val="bg1"/>
              </a:solidFill>
            </a:endParaRPr>
          </a:p>
        </p:txBody>
      </p:sp>
    </p:spTree>
    <p:extLst>
      <p:ext uri="{BB962C8B-B14F-4D97-AF65-F5344CB8AC3E}">
        <p14:creationId xmlns:p14="http://schemas.microsoft.com/office/powerpoint/2010/main" val="8480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rPr>
              <a:t>Lights, Camera, Action </a:t>
            </a:r>
            <a:endParaRPr lang="en-GB" sz="7200" b="1" dirty="0">
              <a:solidFill>
                <a:schemeClr val="bg1"/>
              </a:solidFill>
            </a:endParaRPr>
          </a:p>
        </p:txBody>
      </p:sp>
      <p:sp>
        <p:nvSpPr>
          <p:cNvPr id="4" name="TextBox 3"/>
          <p:cNvSpPr txBox="1"/>
          <p:nvPr/>
        </p:nvSpPr>
        <p:spPr>
          <a:xfrm>
            <a:off x="1060268" y="1541417"/>
            <a:ext cx="10071463" cy="3354765"/>
          </a:xfrm>
          <a:prstGeom prst="rect">
            <a:avLst/>
          </a:prstGeom>
          <a:noFill/>
        </p:spPr>
        <p:txBody>
          <a:bodyPr wrap="square" rtlCol="0">
            <a:spAutoFit/>
          </a:bodyPr>
          <a:lstStyle/>
          <a:p>
            <a:pPr algn="ctr"/>
            <a:r>
              <a:rPr lang="en-GB" sz="4400" dirty="0" smtClean="0">
                <a:solidFill>
                  <a:schemeClr val="bg1"/>
                </a:solidFill>
              </a:rPr>
              <a:t>Challenge 2 </a:t>
            </a:r>
          </a:p>
          <a:p>
            <a:r>
              <a:rPr lang="en-GB" sz="2800" dirty="0" smtClean="0">
                <a:solidFill>
                  <a:schemeClr val="bg1"/>
                </a:solidFill>
              </a:rPr>
              <a:t>If we were in school we would be looking at different landscapes by a range of artists and you would create your own. We thought it would be a nice idea when you are on your daily walk to take pictures of a landscape in your local area. When you get home you could try and draw one of your pictures using a range of materials e.g. pencils, crayons, paint </a:t>
            </a:r>
            <a:r>
              <a:rPr lang="en-GB" sz="2800" dirty="0" err="1" smtClean="0">
                <a:solidFill>
                  <a:schemeClr val="bg1"/>
                </a:solidFill>
              </a:rPr>
              <a:t>etc</a:t>
            </a:r>
            <a:r>
              <a:rPr lang="en-GB" sz="2800" dirty="0" smtClean="0">
                <a:solidFill>
                  <a:schemeClr val="bg1"/>
                </a:solidFill>
              </a:rPr>
              <a:t> </a:t>
            </a:r>
            <a:endParaRPr lang="en-GB" sz="2400" dirty="0">
              <a:solidFill>
                <a:schemeClr val="bg1"/>
              </a:solidFill>
            </a:endParaRPr>
          </a:p>
        </p:txBody>
      </p:sp>
      <p:pic>
        <p:nvPicPr>
          <p:cNvPr id="3074" name="Picture 2" descr="Amazon.com: Divine Designs Cartoon Style Vintage Camer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644" y="4780737"/>
            <a:ext cx="2052048" cy="159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52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indsey Hambleton Hayloft Contemporary Gallery Derbyshi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2" y="562020"/>
            <a:ext cx="4876800" cy="3248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7544" y="3709852"/>
            <a:ext cx="4075611" cy="461665"/>
          </a:xfrm>
          <a:prstGeom prst="rect">
            <a:avLst/>
          </a:prstGeom>
          <a:noFill/>
        </p:spPr>
        <p:txBody>
          <a:bodyPr wrap="square" rtlCol="0">
            <a:spAutoFit/>
          </a:bodyPr>
          <a:lstStyle/>
          <a:p>
            <a:r>
              <a:rPr lang="en-GB" sz="2400" dirty="0" smtClean="0">
                <a:solidFill>
                  <a:schemeClr val="bg1"/>
                </a:solidFill>
              </a:rPr>
              <a:t>Lindsay Hambleton </a:t>
            </a:r>
            <a:endParaRPr lang="en-GB" sz="2400" dirty="0">
              <a:solidFill>
                <a:schemeClr val="bg1"/>
              </a:solidFill>
            </a:endParaRPr>
          </a:p>
        </p:txBody>
      </p:sp>
      <p:pic>
        <p:nvPicPr>
          <p:cNvPr id="1028" name="Picture 4" descr="John Constable | Stratford Mill | NG6510 | National Gallery, Lond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233" y="562020"/>
            <a:ext cx="5801087" cy="3263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58603" y="3709852"/>
            <a:ext cx="3905795" cy="461665"/>
          </a:xfrm>
          <a:prstGeom prst="rect">
            <a:avLst/>
          </a:prstGeom>
          <a:noFill/>
        </p:spPr>
        <p:txBody>
          <a:bodyPr wrap="square" rtlCol="0">
            <a:spAutoFit/>
          </a:bodyPr>
          <a:lstStyle/>
          <a:p>
            <a:r>
              <a:rPr lang="en-GB" sz="2400" dirty="0" smtClean="0">
                <a:solidFill>
                  <a:schemeClr val="bg1"/>
                </a:solidFill>
              </a:rPr>
              <a:t>John Constable </a:t>
            </a:r>
            <a:endParaRPr lang="en-GB" sz="2400" dirty="0">
              <a:solidFill>
                <a:schemeClr val="bg1"/>
              </a:solidFill>
            </a:endParaRPr>
          </a:p>
        </p:txBody>
      </p:sp>
      <p:sp>
        <p:nvSpPr>
          <p:cNvPr id="6" name="TextBox 5"/>
          <p:cNvSpPr txBox="1"/>
          <p:nvPr/>
        </p:nvSpPr>
        <p:spPr>
          <a:xfrm>
            <a:off x="1293223" y="4441371"/>
            <a:ext cx="9222377" cy="2123658"/>
          </a:xfrm>
          <a:prstGeom prst="rect">
            <a:avLst/>
          </a:prstGeom>
          <a:noFill/>
        </p:spPr>
        <p:txBody>
          <a:bodyPr wrap="square" rtlCol="0">
            <a:spAutoFit/>
          </a:bodyPr>
          <a:lstStyle/>
          <a:p>
            <a:r>
              <a:rPr lang="en-GB" sz="4400" dirty="0">
                <a:solidFill>
                  <a:schemeClr val="bg1"/>
                </a:solidFill>
                <a:hlinkClick r:id="rId5"/>
              </a:rPr>
              <a:t>http://lindseyhambleton.co.uk</a:t>
            </a:r>
            <a:r>
              <a:rPr lang="en-GB" sz="4400" dirty="0" smtClean="0">
                <a:solidFill>
                  <a:schemeClr val="bg1"/>
                </a:solidFill>
                <a:hlinkClick r:id="rId5"/>
              </a:rPr>
              <a:t>/</a:t>
            </a:r>
            <a:endParaRPr lang="en-GB" sz="4400" dirty="0" smtClean="0">
              <a:solidFill>
                <a:schemeClr val="bg1"/>
              </a:solidFill>
            </a:endParaRPr>
          </a:p>
          <a:p>
            <a:endParaRPr lang="en-GB" sz="4400" dirty="0">
              <a:solidFill>
                <a:schemeClr val="bg1"/>
              </a:solidFill>
            </a:endParaRPr>
          </a:p>
          <a:p>
            <a:endParaRPr lang="en-GB" sz="4400" dirty="0">
              <a:solidFill>
                <a:schemeClr val="bg1"/>
              </a:solidFill>
            </a:endParaRPr>
          </a:p>
        </p:txBody>
      </p:sp>
    </p:spTree>
    <p:extLst>
      <p:ext uri="{BB962C8B-B14F-4D97-AF65-F5344CB8AC3E}">
        <p14:creationId xmlns:p14="http://schemas.microsoft.com/office/powerpoint/2010/main" val="1793168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700" b="1" dirty="0" smtClean="0">
                <a:solidFill>
                  <a:schemeClr val="bg1"/>
                </a:solidFill>
              </a:rPr>
              <a:t>A BIG THANK YOU!! </a:t>
            </a:r>
            <a:endParaRPr lang="en-GB" sz="6700" b="1" dirty="0">
              <a:solidFill>
                <a:schemeClr val="bg1"/>
              </a:solidFill>
            </a:endParaRPr>
          </a:p>
        </p:txBody>
      </p:sp>
      <p:sp>
        <p:nvSpPr>
          <p:cNvPr id="5" name="TextBox 4"/>
          <p:cNvSpPr txBox="1"/>
          <p:nvPr/>
        </p:nvSpPr>
        <p:spPr>
          <a:xfrm>
            <a:off x="1319348" y="1690688"/>
            <a:ext cx="9940835" cy="3539430"/>
          </a:xfrm>
          <a:prstGeom prst="rect">
            <a:avLst/>
          </a:prstGeom>
          <a:noFill/>
        </p:spPr>
        <p:txBody>
          <a:bodyPr wrap="square" rtlCol="0">
            <a:spAutoFit/>
          </a:bodyPr>
          <a:lstStyle/>
          <a:p>
            <a:pPr algn="ctr"/>
            <a:r>
              <a:rPr lang="en-GB" sz="2800" dirty="0" smtClean="0">
                <a:solidFill>
                  <a:schemeClr val="bg1"/>
                </a:solidFill>
              </a:rPr>
              <a:t>Challenge 3</a:t>
            </a:r>
          </a:p>
          <a:p>
            <a:r>
              <a:rPr lang="en-GB" sz="2800" dirty="0" smtClean="0">
                <a:solidFill>
                  <a:schemeClr val="bg1"/>
                </a:solidFill>
              </a:rPr>
              <a:t>We have recently clapping every Thursday for key workers all around the United Kingdom. We have been thinking about all the amazing work our key workers have been doing during this difficult time. We thought it would be a nice idea to create a poster to say a big thank you to our postal workers and delivery drivers and then you could stick it in your front window for them all to see. </a:t>
            </a:r>
          </a:p>
          <a:p>
            <a:r>
              <a:rPr lang="en-GB" sz="2800" dirty="0" smtClean="0">
                <a:solidFill>
                  <a:schemeClr val="bg1"/>
                </a:solidFill>
              </a:rPr>
              <a:t> </a:t>
            </a:r>
            <a:endParaRPr lang="en-GB" sz="2800" dirty="0">
              <a:solidFill>
                <a:schemeClr val="bg1"/>
              </a:solidFill>
            </a:endParaRPr>
          </a:p>
        </p:txBody>
      </p:sp>
      <p:pic>
        <p:nvPicPr>
          <p:cNvPr id="4100" name="Picture 4" descr="Thank You Cartoon Stock Photos. Royalty ... | Comic font, Wo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7" y="4877017"/>
            <a:ext cx="2365556" cy="158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21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Petition · Safe Working Conditions For Canadian Postal Work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495" y="955766"/>
            <a:ext cx="8844734" cy="497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5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278</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Another week in lockdown is over! </vt:lpstr>
      <vt:lpstr>Lights, Camera, Action </vt:lpstr>
      <vt:lpstr>PowerPoint Presentation</vt:lpstr>
      <vt:lpstr>A BIG 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15</cp:revision>
  <dcterms:created xsi:type="dcterms:W3CDTF">2020-04-06T17:03:28Z</dcterms:created>
  <dcterms:modified xsi:type="dcterms:W3CDTF">2020-04-24T12:53:25Z</dcterms:modified>
</cp:coreProperties>
</file>